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Lst>
  <p:notesMasterIdLst>
    <p:notesMasterId r:id="rId2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Lst>
  <p:sldSz cx="24384000" cy="13716000"/>
  <p:notesSz cx="6858000" cy="9144000"/>
  <p:embeddedFontLst>
    <p:embeddedFont>
      <p:font typeface="Gotham Bold" panose="02000604030000020004" pitchFamily="2" charset="0"/>
      <p:bold r:id="rId25"/>
      <p:italic r:id="rId26"/>
    </p:embeddedFont>
    <p:embeddedFont>
      <p:font typeface="Gotham Book" panose="02000604040000020004" pitchFamily="2" charset="0"/>
      <p:regular r:id="rId27"/>
      <p:italic r:id="rId28"/>
    </p:embeddedFont>
    <p:embeddedFont>
      <p:font typeface="Gotham Medium" panose="02000604030000020004" pitchFamily="2" charset="0"/>
      <p:regular r:id="rId29"/>
      <p:italic r:id="rId30"/>
    </p:embeddedFont>
  </p:embeddedFontLst>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Neue"/>
      </a:defRPr>
    </a:lvl1pPr>
    <a:lvl2pPr marL="0" marR="0" indent="4572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Neue"/>
      </a:defRPr>
    </a:lvl2pPr>
    <a:lvl3pPr marL="0" marR="0" indent="9144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Neue"/>
      </a:defRPr>
    </a:lvl3pPr>
    <a:lvl4pPr marL="0" marR="0" indent="13716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Neue"/>
      </a:defRPr>
    </a:lvl4pPr>
    <a:lvl5pPr marL="0" marR="0" indent="18288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Neue"/>
      </a:defRPr>
    </a:lvl5pPr>
    <a:lvl6pPr marL="0" marR="0" indent="22860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Neue"/>
      </a:defRPr>
    </a:lvl6pPr>
    <a:lvl7pPr marL="0" marR="0" indent="27432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Neue"/>
      </a:defRPr>
    </a:lvl7pPr>
    <a:lvl8pPr marL="0" marR="0" indent="32004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Neue"/>
      </a:defRPr>
    </a:lvl8pPr>
    <a:lvl9pPr marL="0" marR="0" indent="36576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Neue"/>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FFFFFF"/>
        </a:fontRef>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noFill/>
        </a:fill>
      </a:tcStyle>
    </a:wholeTbl>
    <a:band2H>
      <a:tcTxStyle/>
      <a:tcStyle>
        <a:tcBdr/>
        <a:fill>
          <a:solidFill>
            <a:srgbClr val="747676">
              <a:alpha val="63790"/>
            </a:srgbClr>
          </a:solidFill>
        </a:fill>
      </a:tcStyle>
    </a:band2H>
    <a:firstCol>
      <a:tcTxStyle b="on" i="off">
        <a:fontRef idx="minor">
          <a:srgbClr val="FFFFFF"/>
        </a:fontRef>
        <a:srgbClr val="FFFFFF"/>
      </a:tcTxStyle>
      <a:tcStyle>
        <a:tcBdr>
          <a:left>
            <a:ln w="12700" cap="flat">
              <a:solidFill>
                <a:srgbClr val="FFFFFF"/>
              </a:solidFill>
              <a:prstDash val="solid"/>
              <a:miter lim="400000"/>
            </a:ln>
          </a:left>
          <a:right>
            <a:ln w="381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noFill/>
        </a:fill>
      </a:tcStyle>
    </a:firstCol>
    <a:lastRow>
      <a:tcTxStyle b="on" i="off">
        <a:fontRef idx="minor">
          <a:srgbClr val="FFFFFF"/>
        </a:fontRef>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381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noFill/>
        </a:fill>
      </a:tcStyle>
    </a:lastRow>
    <a:firstRow>
      <a:tcTxStyle b="on" i="off">
        <a:fontRef idx="minor">
          <a:srgbClr val="FFFFFF"/>
        </a:fontRef>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381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noFill/>
        </a:fill>
      </a:tcStyle>
    </a:firstRow>
  </a:tblStyle>
  <a:tblStyle styleId="{C7B018BB-80A7-4F77-B60F-C8B233D01FF8}" styleName="">
    <a:tblBg/>
    <a:wholeTbl>
      <a:tcTxStyle b="off" i="off">
        <a:fontRef idx="minor">
          <a:srgbClr val="FFFFFF"/>
        </a:fontRef>
        <a:srgbClr val="FFFFFF"/>
      </a:tcTxStyle>
      <a:tcStyle>
        <a:tcBdr>
          <a:left>
            <a:ln w="12700" cap="flat">
              <a:solidFill>
                <a:srgbClr val="A9A9A9"/>
              </a:solidFill>
              <a:prstDash val="solid"/>
              <a:miter lim="400000"/>
            </a:ln>
          </a:left>
          <a:right>
            <a:ln w="12700" cap="flat">
              <a:solidFill>
                <a:srgbClr val="A9A9A9"/>
              </a:solidFill>
              <a:prstDash val="solid"/>
              <a:miter lim="400000"/>
            </a:ln>
          </a:right>
          <a:top>
            <a:ln w="12700" cap="flat">
              <a:solidFill>
                <a:srgbClr val="A9A9A9"/>
              </a:solidFill>
              <a:prstDash val="solid"/>
              <a:miter lim="400000"/>
            </a:ln>
          </a:top>
          <a:bottom>
            <a:ln w="12700" cap="flat">
              <a:solidFill>
                <a:srgbClr val="A9A9A9"/>
              </a:solidFill>
              <a:prstDash val="solid"/>
              <a:miter lim="400000"/>
            </a:ln>
          </a:bottom>
          <a:insideH>
            <a:ln w="12700" cap="flat">
              <a:solidFill>
                <a:srgbClr val="A9A9A9"/>
              </a:solidFill>
              <a:prstDash val="solid"/>
              <a:miter lim="400000"/>
            </a:ln>
          </a:insideH>
          <a:insideV>
            <a:ln w="12700" cap="flat">
              <a:solidFill>
                <a:srgbClr val="A9A9A9"/>
              </a:solidFill>
              <a:prstDash val="solid"/>
              <a:miter lim="400000"/>
            </a:ln>
          </a:insideV>
        </a:tcBdr>
        <a:fill>
          <a:noFill/>
        </a:fill>
      </a:tcStyle>
    </a:wholeTbl>
    <a:band2H>
      <a:tcTxStyle/>
      <a:tcStyle>
        <a:tcBdr/>
        <a:fill>
          <a:solidFill>
            <a:srgbClr val="747676">
              <a:alpha val="64000"/>
            </a:srgbClr>
          </a:solidFill>
        </a:fill>
      </a:tcStyle>
    </a:band2H>
    <a:firstCol>
      <a:tcTxStyle b="on" i="off">
        <a:fontRef idx="minor">
          <a:srgbClr val="FFFFFF"/>
        </a:fontRef>
        <a:srgbClr val="FFFFFF"/>
      </a:tcTxStyle>
      <a:tcStyle>
        <a:tcBdr>
          <a:left>
            <a:ln w="12700" cap="flat">
              <a:solidFill>
                <a:srgbClr val="A9A9A9"/>
              </a:solidFill>
              <a:prstDash val="solid"/>
              <a:miter lim="400000"/>
            </a:ln>
          </a:left>
          <a:right>
            <a:ln w="25400" cap="flat">
              <a:solidFill>
                <a:srgbClr val="FFFFFF"/>
              </a:solidFill>
              <a:prstDash val="solid"/>
              <a:miter lim="400000"/>
            </a:ln>
          </a:right>
          <a:top>
            <a:ln w="12700" cap="flat">
              <a:solidFill>
                <a:srgbClr val="A9A9A9"/>
              </a:solidFill>
              <a:prstDash val="solid"/>
              <a:miter lim="400000"/>
            </a:ln>
          </a:top>
          <a:bottom>
            <a:ln w="12700" cap="flat">
              <a:solidFill>
                <a:srgbClr val="A9A9A9"/>
              </a:solidFill>
              <a:prstDash val="solid"/>
              <a:miter lim="400000"/>
            </a:ln>
          </a:bottom>
          <a:insideH>
            <a:ln w="12700" cap="flat">
              <a:solidFill>
                <a:srgbClr val="A9A9A9"/>
              </a:solidFill>
              <a:prstDash val="solid"/>
              <a:miter lim="400000"/>
            </a:ln>
          </a:insideH>
          <a:insideV>
            <a:ln w="12700" cap="flat">
              <a:solidFill>
                <a:srgbClr val="A9A9A9"/>
              </a:solidFill>
              <a:prstDash val="solid"/>
              <a:miter lim="400000"/>
            </a:ln>
          </a:insideV>
        </a:tcBdr>
        <a:fill>
          <a:noFill/>
        </a:fill>
      </a:tcStyle>
    </a:firstCol>
    <a:lastRow>
      <a:tcTxStyle b="off" i="off">
        <a:fontRef idx="minor">
          <a:srgbClr val="FFFFFF"/>
        </a:fontRef>
        <a:srgbClr val="FFFFFF"/>
      </a:tcTxStyle>
      <a:tcStyle>
        <a:tcBdr>
          <a:left>
            <a:ln w="12700" cap="flat">
              <a:solidFill>
                <a:srgbClr val="A9A9A9"/>
              </a:solidFill>
              <a:prstDash val="solid"/>
              <a:miter lim="400000"/>
            </a:ln>
          </a:left>
          <a:right>
            <a:ln w="12700" cap="flat">
              <a:solidFill>
                <a:srgbClr val="A9A9A9"/>
              </a:solidFill>
              <a:prstDash val="solid"/>
              <a:miter lim="400000"/>
            </a:ln>
          </a:right>
          <a:top>
            <a:ln w="38100" cap="flat">
              <a:solidFill>
                <a:schemeClr val="accent1">
                  <a:lumOff val="13543"/>
                </a:schemeClr>
              </a:solidFill>
              <a:prstDash val="solid"/>
              <a:miter lim="400000"/>
            </a:ln>
          </a:top>
          <a:bottom>
            <a:ln w="12700" cap="flat">
              <a:solidFill>
                <a:srgbClr val="A9A9A9"/>
              </a:solidFill>
              <a:prstDash val="solid"/>
              <a:miter lim="400000"/>
            </a:ln>
          </a:bottom>
          <a:insideH>
            <a:ln w="12700" cap="flat">
              <a:solidFill>
                <a:srgbClr val="A9A9A9"/>
              </a:solidFill>
              <a:prstDash val="solid"/>
              <a:miter lim="400000"/>
            </a:ln>
          </a:insideH>
          <a:insideV>
            <a:ln w="12700" cap="flat">
              <a:solidFill>
                <a:srgbClr val="A9A9A9"/>
              </a:solidFill>
              <a:prstDash val="solid"/>
              <a:miter lim="400000"/>
            </a:ln>
          </a:insideV>
        </a:tcBdr>
        <a:fill>
          <a:noFill/>
        </a:fill>
      </a:tcStyle>
    </a:lastRow>
    <a:firstRow>
      <a:tcTxStyle b="on" i="off">
        <a:fontRef idx="minor">
          <a:srgbClr val="FFFFFF"/>
        </a:fontRef>
        <a:srgbClr val="FFFFFF"/>
      </a:tcTxStyle>
      <a:tcStyle>
        <a:tcBdr>
          <a:left>
            <a:ln w="12700" cap="flat">
              <a:solidFill>
                <a:srgbClr val="A9A9A9"/>
              </a:solidFill>
              <a:prstDash val="solid"/>
              <a:miter lim="400000"/>
            </a:ln>
          </a:left>
          <a:right>
            <a:ln w="12700" cap="flat">
              <a:solidFill>
                <a:srgbClr val="A9A9A9"/>
              </a:solidFill>
              <a:prstDash val="solid"/>
              <a:miter lim="400000"/>
            </a:ln>
          </a:right>
          <a:top>
            <a:ln w="12700" cap="flat">
              <a:solidFill>
                <a:srgbClr val="A9A9A9"/>
              </a:solidFill>
              <a:prstDash val="solid"/>
              <a:miter lim="400000"/>
            </a:ln>
          </a:top>
          <a:bottom>
            <a:ln w="12700" cap="flat">
              <a:solidFill>
                <a:srgbClr val="A9A9A9"/>
              </a:solidFill>
              <a:prstDash val="solid"/>
              <a:miter lim="400000"/>
            </a:ln>
          </a:bottom>
          <a:insideH>
            <a:ln w="12700" cap="flat">
              <a:solidFill>
                <a:srgbClr val="A9A9A9"/>
              </a:solidFill>
              <a:prstDash val="solid"/>
              <a:miter lim="400000"/>
            </a:ln>
          </a:insideH>
          <a:insideV>
            <a:ln w="12700" cap="flat">
              <a:solidFill>
                <a:srgbClr val="A9A9A9"/>
              </a:solidFill>
              <a:prstDash val="solid"/>
              <a:miter lim="400000"/>
            </a:ln>
          </a:insideV>
        </a:tcBdr>
        <a:fill>
          <a:solidFill>
            <a:srgbClr val="014D80"/>
          </a:solidFill>
        </a:fill>
      </a:tcStyle>
    </a:firstRow>
  </a:tblStyle>
  <a:tblStyle styleId="{EEE7283C-3CF3-47DC-8721-378D4A62B228}" styleName="">
    <a:tblBg/>
    <a:wholeTbl>
      <a:tcTxStyle b="off" i="off">
        <a:fontRef idx="minor">
          <a:srgbClr val="FFFFFF"/>
        </a:fontRef>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noFill/>
        </a:fill>
      </a:tcStyle>
    </a:wholeTbl>
    <a:band2H>
      <a:tcTxStyle/>
      <a:tcStyle>
        <a:tcBdr/>
        <a:fill>
          <a:solidFill>
            <a:srgbClr val="747676">
              <a:alpha val="63790"/>
            </a:srgbClr>
          </a:solidFill>
        </a:fill>
      </a:tcStyle>
    </a:band2H>
    <a:firstCol>
      <a:tcTxStyle b="off" i="off">
        <a:font>
          <a:latin typeface="Helvetica Neue Medium"/>
          <a:ea typeface="Helvetica Neue Medium"/>
          <a:cs typeface="Helvetica Neue Medium"/>
        </a:font>
        <a:srgbClr val="FFFFFF"/>
      </a:tcTxStyle>
      <a:tcStyle>
        <a:tcBdr>
          <a:left>
            <a:ln w="12700" cap="flat">
              <a:solidFill>
                <a:srgbClr val="A9A9A9"/>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009D00"/>
          </a:solidFill>
        </a:fill>
      </a:tcStyle>
    </a:firstCol>
    <a:lastRow>
      <a:tcTxStyle b="off" i="off">
        <a:fontRef idx="minor">
          <a:srgbClr val="FFFFFF"/>
        </a:fontRef>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38100" cap="flat">
              <a:solidFill>
                <a:srgbClr val="61D836"/>
              </a:solidFill>
              <a:prstDash val="solid"/>
              <a:miter lim="400000"/>
            </a:ln>
          </a:top>
          <a:bottom>
            <a:ln w="12700" cap="flat">
              <a:solidFill>
                <a:srgbClr val="A9A9A9"/>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noFill/>
        </a:fill>
      </a:tcStyle>
    </a:lastRow>
    <a:firstRow>
      <a:tcTxStyle b="off" i="off">
        <a:font>
          <a:latin typeface="Helvetica Neue Medium"/>
          <a:ea typeface="Helvetica Neue Medium"/>
          <a:cs typeface="Helvetica Neue Medium"/>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A9A9A9"/>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027002"/>
          </a:solidFill>
        </a:fill>
      </a:tcStyle>
    </a:firstRow>
  </a:tblStyle>
  <a:tblStyle styleId="{CF821DB8-F4EB-4A41-A1BA-3FCAFE7338EE}" styleName="">
    <a:tblBg/>
    <a:wholeTbl>
      <a:tcTxStyle b="off" i="off">
        <a:fontRef idx="minor">
          <a:srgbClr val="FFFFFF"/>
        </a:fontRef>
        <a:srgbClr val="FFFFFF"/>
      </a:tcTxStyle>
      <a:tcStyle>
        <a:tcBdr>
          <a:left>
            <a:ln w="12700" cap="flat">
              <a:solidFill>
                <a:srgbClr val="A9A9A9"/>
              </a:solidFill>
              <a:prstDash val="solid"/>
              <a:miter lim="400000"/>
            </a:ln>
          </a:left>
          <a:right>
            <a:ln w="12700" cap="flat">
              <a:solidFill>
                <a:srgbClr val="A9A9A9"/>
              </a:solidFill>
              <a:prstDash val="solid"/>
              <a:miter lim="400000"/>
            </a:ln>
          </a:right>
          <a:top>
            <a:ln w="12700" cap="flat">
              <a:solidFill>
                <a:srgbClr val="A9A9A9"/>
              </a:solidFill>
              <a:prstDash val="solid"/>
              <a:miter lim="400000"/>
            </a:ln>
          </a:top>
          <a:bottom>
            <a:ln w="12700" cap="flat">
              <a:solidFill>
                <a:srgbClr val="A9A9A9"/>
              </a:solidFill>
              <a:prstDash val="solid"/>
              <a:miter lim="400000"/>
            </a:ln>
          </a:bottom>
          <a:insideH>
            <a:ln w="12700" cap="flat">
              <a:solidFill>
                <a:srgbClr val="A9A9A9"/>
              </a:solidFill>
              <a:prstDash val="solid"/>
              <a:miter lim="400000"/>
            </a:ln>
          </a:insideH>
          <a:insideV>
            <a:ln w="12700" cap="flat">
              <a:solidFill>
                <a:srgbClr val="A9A9A9"/>
              </a:solidFill>
              <a:prstDash val="solid"/>
              <a:miter lim="400000"/>
            </a:ln>
          </a:insideV>
        </a:tcBdr>
        <a:fill>
          <a:noFill/>
        </a:fill>
      </a:tcStyle>
    </a:wholeTbl>
    <a:band2H>
      <a:tcTxStyle/>
      <a:tcStyle>
        <a:tcBdr/>
        <a:fill>
          <a:solidFill>
            <a:srgbClr val="747676">
              <a:alpha val="63790"/>
            </a:srgbClr>
          </a:solidFill>
        </a:fill>
      </a:tcStyle>
    </a:band2H>
    <a:firstCol>
      <a:tcTxStyle b="off" i="off">
        <a:font>
          <a:latin typeface="Helvetica Neue Medium"/>
          <a:ea typeface="Helvetica Neue Medium"/>
          <a:cs typeface="Helvetica Neue Medium"/>
        </a:font>
        <a:srgbClr val="000000"/>
      </a:tcTxStyle>
      <a:tcStyle>
        <a:tcBdr>
          <a:left>
            <a:ln w="12700" cap="flat">
              <a:solidFill>
                <a:srgbClr val="E3E5E8"/>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chemeClr val="accent4">
              <a:hueOff val="-613784"/>
              <a:lumOff val="1275"/>
            </a:schemeClr>
          </a:solidFill>
        </a:fill>
      </a:tcStyle>
    </a:firstCol>
    <a:lastRow>
      <a:tcTxStyle b="on" i="off">
        <a:fontRef idx="minor">
          <a:srgbClr val="FFFFFF"/>
        </a:fontRef>
        <a:srgbClr val="FFFFFF"/>
      </a:tcTxStyle>
      <a:tcStyle>
        <a:tcBdr>
          <a:left>
            <a:ln w="12700" cap="flat">
              <a:solidFill>
                <a:srgbClr val="A9A9A9"/>
              </a:solidFill>
              <a:prstDash val="solid"/>
              <a:miter lim="400000"/>
            </a:ln>
          </a:left>
          <a:right>
            <a:ln w="12700" cap="flat">
              <a:solidFill>
                <a:srgbClr val="A9A9A9"/>
              </a:solidFill>
              <a:prstDash val="solid"/>
              <a:miter lim="400000"/>
            </a:ln>
          </a:right>
          <a:top>
            <a:ln w="38100" cap="flat">
              <a:solidFill>
                <a:schemeClr val="accent4">
                  <a:hueOff val="-613784"/>
                  <a:lumOff val="1275"/>
                </a:schemeClr>
              </a:solidFill>
              <a:prstDash val="solid"/>
              <a:miter lim="400000"/>
            </a:ln>
          </a:top>
          <a:bottom>
            <a:ln w="12700" cap="flat">
              <a:solidFill>
                <a:srgbClr val="E3E5E8"/>
              </a:solidFill>
              <a:prstDash val="solid"/>
              <a:miter lim="400000"/>
            </a:ln>
          </a:bottom>
          <a:insideH>
            <a:ln w="12700" cap="flat">
              <a:solidFill>
                <a:srgbClr val="A9A9A9"/>
              </a:solidFill>
              <a:prstDash val="solid"/>
              <a:miter lim="400000"/>
            </a:ln>
          </a:insideH>
          <a:insideV>
            <a:ln w="12700" cap="flat">
              <a:solidFill>
                <a:srgbClr val="A9A9A9"/>
              </a:solidFill>
              <a:prstDash val="solid"/>
              <a:miter lim="400000"/>
            </a:ln>
          </a:insideV>
        </a:tcBdr>
        <a:fill>
          <a:noFill/>
        </a:fill>
      </a:tcStyle>
    </a:lastRow>
    <a:firstRow>
      <a:tcTxStyle b="off" i="off">
        <a:font>
          <a:latin typeface="Helvetica Neue Medium"/>
          <a:ea typeface="Helvetica Neue Medium"/>
          <a:cs typeface="Helvetica Neue Medium"/>
        </a:font>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E3E5E8"/>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FF5300"/>
          </a:solidFill>
        </a:fill>
      </a:tcStyle>
    </a:firstRow>
  </a:tblStyle>
  <a:tblStyle styleId="{33BA23B1-9221-436E-865A-0063620EA4FD}" styleName="">
    <a:tblBg/>
    <a:wholeTbl>
      <a:tcTxStyle b="off" i="off">
        <a:fontRef idx="minor">
          <a:srgbClr val="FFFFFF"/>
        </a:fontRef>
        <a:srgbClr val="FFFFFF"/>
      </a:tcTxStyle>
      <a:tcStyle>
        <a:tcBdr>
          <a:left>
            <a:ln w="12700" cap="flat">
              <a:solidFill>
                <a:srgbClr val="C0C0C0"/>
              </a:solidFill>
              <a:prstDash val="solid"/>
              <a:miter lim="400000"/>
            </a:ln>
          </a:left>
          <a:right>
            <a:ln w="12700" cap="flat">
              <a:solidFill>
                <a:srgbClr val="C0C0C0"/>
              </a:solidFill>
              <a:prstDash val="solid"/>
              <a:miter lim="400000"/>
            </a:ln>
          </a:right>
          <a:top>
            <a:ln w="12700" cap="flat">
              <a:solidFill>
                <a:srgbClr val="C0C0C0"/>
              </a:solidFill>
              <a:prstDash val="solid"/>
              <a:miter lim="400000"/>
            </a:ln>
          </a:top>
          <a:bottom>
            <a:ln w="12700" cap="flat">
              <a:solidFill>
                <a:srgbClr val="C0C0C0"/>
              </a:solidFill>
              <a:prstDash val="solid"/>
              <a:miter lim="400000"/>
            </a:ln>
          </a:bottom>
          <a:insideH>
            <a:ln w="12700" cap="flat">
              <a:solidFill>
                <a:srgbClr val="C0C0C0"/>
              </a:solidFill>
              <a:prstDash val="solid"/>
              <a:miter lim="400000"/>
            </a:ln>
          </a:insideH>
          <a:insideV>
            <a:ln w="12700" cap="flat">
              <a:solidFill>
                <a:srgbClr val="C0C0C0"/>
              </a:solidFill>
              <a:prstDash val="solid"/>
              <a:miter lim="400000"/>
            </a:ln>
          </a:insideV>
        </a:tcBdr>
        <a:fill>
          <a:noFill/>
        </a:fill>
      </a:tcStyle>
    </a:wholeTbl>
    <a:band2H>
      <a:tcTxStyle/>
      <a:tcStyle>
        <a:tcBdr/>
        <a:fill>
          <a:solidFill>
            <a:srgbClr val="747676">
              <a:alpha val="63790"/>
            </a:srgbClr>
          </a:solidFill>
        </a:fill>
      </a:tcStyle>
    </a:band2H>
    <a:firstCol>
      <a:tcTxStyle b="on" i="off">
        <a:fontRef idx="minor">
          <a:srgbClr val="FFFFFF"/>
        </a:fontRef>
        <a:srgbClr val="FFFFFF"/>
      </a:tcTxStyle>
      <a:tcStyle>
        <a:tcBdr>
          <a:left>
            <a:ln w="12700" cap="flat">
              <a:solidFill>
                <a:srgbClr val="A6AAA9"/>
              </a:solidFill>
              <a:prstDash val="solid"/>
              <a:miter lim="400000"/>
            </a:ln>
          </a:left>
          <a:right>
            <a:ln w="12700" cap="flat">
              <a:solidFill>
                <a:srgbClr val="C0C0C0"/>
              </a:solidFill>
              <a:prstDash val="solid"/>
              <a:miter lim="400000"/>
            </a:ln>
          </a:right>
          <a:top>
            <a:ln w="12700" cap="flat">
              <a:solidFill>
                <a:srgbClr val="C0C0C0"/>
              </a:solidFill>
              <a:prstDash val="solid"/>
              <a:miter lim="400000"/>
            </a:ln>
          </a:top>
          <a:bottom>
            <a:ln w="12700" cap="flat">
              <a:solidFill>
                <a:srgbClr val="C0C0C0"/>
              </a:solidFill>
              <a:prstDash val="solid"/>
              <a:miter lim="400000"/>
            </a:ln>
          </a:bottom>
          <a:insideH>
            <a:ln w="12700" cap="flat">
              <a:solidFill>
                <a:srgbClr val="C0C0C0"/>
              </a:solidFill>
              <a:prstDash val="solid"/>
              <a:miter lim="400000"/>
            </a:ln>
          </a:insideH>
          <a:insideV>
            <a:ln w="12700" cap="flat">
              <a:solidFill>
                <a:srgbClr val="C0C0C0"/>
              </a:solidFill>
              <a:prstDash val="solid"/>
              <a:miter lim="400000"/>
            </a:ln>
          </a:insideV>
        </a:tcBdr>
        <a:fill>
          <a:solidFill>
            <a:srgbClr val="98195F"/>
          </a:solidFill>
        </a:fill>
      </a:tcStyle>
    </a:firstCol>
    <a:lastRow>
      <a:tcTxStyle b="on" i="off">
        <a:fontRef idx="minor">
          <a:srgbClr val="FFFFFF"/>
        </a:fontRef>
        <a:srgbClr val="FFFFFF"/>
      </a:tcTxStyle>
      <a:tcStyle>
        <a:tcBdr>
          <a:left>
            <a:ln w="12700" cap="flat">
              <a:solidFill>
                <a:srgbClr val="A9A9A9"/>
              </a:solidFill>
              <a:prstDash val="solid"/>
              <a:miter lim="400000"/>
            </a:ln>
          </a:left>
          <a:right>
            <a:ln w="12700" cap="flat">
              <a:solidFill>
                <a:srgbClr val="A9A9A9"/>
              </a:solidFill>
              <a:prstDash val="solid"/>
              <a:miter lim="400000"/>
            </a:ln>
          </a:right>
          <a:top>
            <a:ln w="38100" cap="flat">
              <a:solidFill>
                <a:schemeClr val="accent6"/>
              </a:solidFill>
              <a:prstDash val="solid"/>
              <a:miter lim="400000"/>
            </a:ln>
          </a:top>
          <a:bottom>
            <a:ln w="12700" cap="flat">
              <a:solidFill>
                <a:srgbClr val="A6AAA9"/>
              </a:solidFill>
              <a:prstDash val="solid"/>
              <a:miter lim="400000"/>
            </a:ln>
          </a:bottom>
          <a:insideH>
            <a:ln w="12700" cap="flat">
              <a:solidFill>
                <a:srgbClr val="A9A9A9"/>
              </a:solidFill>
              <a:prstDash val="solid"/>
              <a:miter lim="400000"/>
            </a:ln>
          </a:insideH>
          <a:insideV>
            <a:ln w="12700" cap="flat">
              <a:solidFill>
                <a:srgbClr val="A9A9A9"/>
              </a:solidFill>
              <a:prstDash val="solid"/>
              <a:miter lim="400000"/>
            </a:ln>
          </a:insideV>
        </a:tcBdr>
        <a:fill>
          <a:noFill/>
        </a:fill>
      </a:tcStyle>
    </a:lastRow>
    <a:firstRow>
      <a:tcTxStyle b="on" i="off">
        <a:fontRef idx="minor">
          <a:srgbClr val="FFFFFF"/>
        </a:fontRef>
        <a:srgbClr val="FFFFFF"/>
      </a:tcTxStyle>
      <a:tcStyle>
        <a:tcBdr>
          <a:left>
            <a:ln w="12700" cap="flat">
              <a:solidFill>
                <a:srgbClr val="C0C0C0"/>
              </a:solidFill>
              <a:prstDash val="solid"/>
              <a:miter lim="400000"/>
            </a:ln>
          </a:left>
          <a:right>
            <a:ln w="12700" cap="flat">
              <a:solidFill>
                <a:srgbClr val="C0C0C0"/>
              </a:solidFill>
              <a:prstDash val="solid"/>
              <a:miter lim="400000"/>
            </a:ln>
          </a:right>
          <a:top>
            <a:ln w="12700" cap="flat">
              <a:solidFill>
                <a:srgbClr val="A6AAA9"/>
              </a:solidFill>
              <a:prstDash val="solid"/>
              <a:miter lim="400000"/>
            </a:ln>
          </a:top>
          <a:bottom>
            <a:ln w="12700" cap="flat">
              <a:solidFill>
                <a:srgbClr val="C0C0C0"/>
              </a:solidFill>
              <a:prstDash val="solid"/>
              <a:miter lim="400000"/>
            </a:ln>
          </a:bottom>
          <a:insideH>
            <a:ln w="12700" cap="flat">
              <a:solidFill>
                <a:srgbClr val="C0C0C0"/>
              </a:solidFill>
              <a:prstDash val="solid"/>
              <a:miter lim="400000"/>
            </a:ln>
          </a:insideH>
          <a:insideV>
            <a:ln w="12700" cap="flat">
              <a:solidFill>
                <a:srgbClr val="C0C0C0"/>
              </a:solidFill>
              <a:prstDash val="solid"/>
              <a:miter lim="400000"/>
            </a:ln>
          </a:insideV>
        </a:tcBdr>
        <a:fill>
          <a:solidFill>
            <a:srgbClr val="650E48"/>
          </a:solidFill>
        </a:fill>
      </a:tcStyle>
    </a:firstRow>
  </a:tblStyle>
  <a:tblStyle styleId="{2708684C-4D16-4618-839F-0558EEFCDFE6}" styleName="">
    <a:tblBg/>
    <a:wholeTbl>
      <a:tcTxStyle b="off" i="off">
        <a:fontRef idx="minor">
          <a:srgbClr val="FFFFFF"/>
        </a:fontRef>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noFill/>
        </a:fill>
      </a:tcStyle>
    </a:wholeTbl>
    <a:band2H>
      <a:tcTxStyle/>
      <a:tcStyle>
        <a:tcBdr/>
        <a:fill>
          <a:solidFill>
            <a:srgbClr val="747676">
              <a:alpha val="64000"/>
            </a:srgbClr>
          </a:solidFill>
        </a:fill>
      </a:tcStyle>
    </a:band2H>
    <a:firstCol>
      <a:tcTxStyle b="on" i="off">
        <a:fontRef idx="minor">
          <a:srgbClr val="FFFFFF"/>
        </a:fontRef>
        <a:srgbClr val="FFFFFF"/>
      </a:tcTxStyle>
      <a:tcStyle>
        <a:tcBdr>
          <a:left>
            <a:ln w="12700" cap="flat">
              <a:solidFill>
                <a:srgbClr val="A9A9A9"/>
              </a:solidFill>
              <a:prstDash val="solid"/>
              <a:miter lim="400000"/>
            </a:ln>
          </a:left>
          <a:right>
            <a:ln w="381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262727"/>
          </a:solidFill>
        </a:fill>
      </a:tcStyle>
    </a:firstCol>
    <a:lastRow>
      <a:tcTxStyle b="on" i="off">
        <a:fontRef idx="minor">
          <a:srgbClr val="FFFFFF"/>
        </a:fontRef>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38100" cap="flat">
              <a:solidFill>
                <a:srgbClr val="FFFFFF"/>
              </a:solidFill>
              <a:prstDash val="solid"/>
              <a:miter lim="400000"/>
            </a:ln>
          </a:top>
          <a:bottom>
            <a:ln w="12700" cap="flat">
              <a:solidFill>
                <a:srgbClr val="A9A9A9"/>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noFill/>
        </a:fill>
      </a:tcStyle>
    </a:lastRow>
    <a:firstRow>
      <a:tcTxStyle b="on" i="off">
        <a:fontRef idx="minor">
          <a:srgbClr val="FFFFFF"/>
        </a:fontRef>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A9A9A9"/>
              </a:solidFill>
              <a:prstDash val="solid"/>
              <a:miter lim="400000"/>
            </a:ln>
          </a:top>
          <a:bottom>
            <a:ln w="381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42424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94"/>
  </p:normalViewPr>
  <p:slideViewPr>
    <p:cSldViewPr snapToGrid="0" snapToObjects="1">
      <p:cViewPr varScale="1">
        <p:scale>
          <a:sx n="58" d="100"/>
          <a:sy n="58" d="100"/>
        </p:scale>
        <p:origin x="920" y="23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2.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1.fntdata"/><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5.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4.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3.fntdata"/><Relationship Id="rId30" Type="http://schemas.openxmlformats.org/officeDocument/2006/relationships/font" Target="fonts/font6.fntdata"/><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4" name="Shape 124"/>
          <p:cNvSpPr>
            <a:spLocks noGrp="1" noRot="1" noChangeAspect="1"/>
          </p:cNvSpPr>
          <p:nvPr>
            <p:ph type="sldImg"/>
          </p:nvPr>
        </p:nvSpPr>
        <p:spPr>
          <a:xfrm>
            <a:off x="1143000" y="685800"/>
            <a:ext cx="4572000" cy="3429000"/>
          </a:xfrm>
          <a:prstGeom prst="rect">
            <a:avLst/>
          </a:prstGeom>
        </p:spPr>
        <p:txBody>
          <a:bodyPr/>
          <a:lstStyle/>
          <a:p>
            <a:endParaRPr dirty="0"/>
          </a:p>
        </p:txBody>
      </p:sp>
      <p:sp>
        <p:nvSpPr>
          <p:cNvPr id="125" name="Shape 125"/>
          <p:cNvSpPr>
            <a:spLocks noGrp="1"/>
          </p:cNvSpPr>
          <p:nvPr>
            <p:ph type="body" sz="quarter" idx="1"/>
          </p:nvPr>
        </p:nvSpPr>
        <p:spPr>
          <a:xfrm>
            <a:off x="914400" y="4343400"/>
            <a:ext cx="5029200" cy="4114800"/>
          </a:xfrm>
          <a:prstGeom prst="rect">
            <a:avLst/>
          </a:prstGeom>
        </p:spPr>
        <p:txBody>
          <a:bodyPr/>
          <a:lstStyle/>
          <a:p>
            <a:endParaRPr dirty="0"/>
          </a:p>
        </p:txBody>
      </p:sp>
    </p:spTree>
  </p:cSld>
  <p:clrMap bg1="lt1" tx1="dk1" bg2="lt2" tx2="dk2" accent1="accent1" accent2="accent2" accent3="accent3" accent4="accent4" accent5="accent5" accent6="accent6" hlink="hlink" folHlink="folHlink"/>
  <p:notesStyle>
    <a:lvl1pPr defTabSz="457200" latinLnBrk="0">
      <a:lnSpc>
        <a:spcPct val="117999"/>
      </a:lnSpc>
      <a:defRPr sz="2200" b="0" i="0">
        <a:latin typeface="Gotham Book" panose="02000604040000020004" pitchFamily="2" charset="0"/>
        <a:ea typeface="+mn-ea"/>
        <a:cs typeface="+mn-cs"/>
        <a:sym typeface="Helvetica Neue"/>
      </a:defRPr>
    </a:lvl1pPr>
    <a:lvl2pPr indent="228600" defTabSz="457200" latinLnBrk="0">
      <a:lnSpc>
        <a:spcPct val="117999"/>
      </a:lnSpc>
      <a:defRPr sz="2200">
        <a:latin typeface="+mn-lt"/>
        <a:ea typeface="+mn-ea"/>
        <a:cs typeface="+mn-cs"/>
        <a:sym typeface="Helvetica Neue"/>
      </a:defRPr>
    </a:lvl2pPr>
    <a:lvl3pPr indent="457200" defTabSz="457200" latinLnBrk="0">
      <a:lnSpc>
        <a:spcPct val="117999"/>
      </a:lnSpc>
      <a:defRPr sz="2200">
        <a:latin typeface="+mn-lt"/>
        <a:ea typeface="+mn-ea"/>
        <a:cs typeface="+mn-cs"/>
        <a:sym typeface="Helvetica Neue"/>
      </a:defRPr>
    </a:lvl3pPr>
    <a:lvl4pPr indent="685800" defTabSz="457200" latinLnBrk="0">
      <a:lnSpc>
        <a:spcPct val="117999"/>
      </a:lnSpc>
      <a:defRPr sz="2200">
        <a:latin typeface="+mn-lt"/>
        <a:ea typeface="+mn-ea"/>
        <a:cs typeface="+mn-cs"/>
        <a:sym typeface="Helvetica Neue"/>
      </a:defRPr>
    </a:lvl4pPr>
    <a:lvl5pPr indent="914400" defTabSz="457200" latinLnBrk="0">
      <a:lnSpc>
        <a:spcPct val="117999"/>
      </a:lnSpc>
      <a:defRPr sz="2200">
        <a:latin typeface="+mn-lt"/>
        <a:ea typeface="+mn-ea"/>
        <a:cs typeface="+mn-cs"/>
        <a:sym typeface="Helvetica Neue"/>
      </a:defRPr>
    </a:lvl5pPr>
    <a:lvl6pPr indent="1143000" defTabSz="457200" latinLnBrk="0">
      <a:lnSpc>
        <a:spcPct val="117999"/>
      </a:lnSpc>
      <a:defRPr sz="2200">
        <a:latin typeface="+mn-lt"/>
        <a:ea typeface="+mn-ea"/>
        <a:cs typeface="+mn-cs"/>
        <a:sym typeface="Helvetica Neue"/>
      </a:defRPr>
    </a:lvl6pPr>
    <a:lvl7pPr indent="1371600" defTabSz="457200" latinLnBrk="0">
      <a:lnSpc>
        <a:spcPct val="117999"/>
      </a:lnSpc>
      <a:defRPr sz="2200">
        <a:latin typeface="+mn-lt"/>
        <a:ea typeface="+mn-ea"/>
        <a:cs typeface="+mn-cs"/>
        <a:sym typeface="Helvetica Neue"/>
      </a:defRPr>
    </a:lvl7pPr>
    <a:lvl8pPr indent="1600200" defTabSz="457200" latinLnBrk="0">
      <a:lnSpc>
        <a:spcPct val="117999"/>
      </a:lnSpc>
      <a:defRPr sz="2200">
        <a:latin typeface="+mn-lt"/>
        <a:ea typeface="+mn-ea"/>
        <a:cs typeface="+mn-cs"/>
        <a:sym typeface="Helvetica Neue"/>
      </a:defRPr>
    </a:lvl8pPr>
    <a:lvl9pPr indent="1828800" defTabSz="457200" latinLnBrk="0">
      <a:lnSpc>
        <a:spcPct val="117999"/>
      </a:lnSpc>
      <a:defRPr sz="2200">
        <a:latin typeface="+mn-lt"/>
        <a:ea typeface="+mn-ea"/>
        <a:cs typeface="+mn-cs"/>
        <a:sym typeface="Helvetica Neue"/>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le">
    <p:spTree>
      <p:nvGrpSpPr>
        <p:cNvPr id="1" name=""/>
        <p:cNvGrpSpPr/>
        <p:nvPr/>
      </p:nvGrpSpPr>
      <p:grpSpPr>
        <a:xfrm>
          <a:off x="0" y="0"/>
          <a:ext cx="0" cy="0"/>
          <a:chOff x="0" y="0"/>
          <a:chExt cx="0" cy="0"/>
        </a:xfrm>
      </p:grpSpPr>
      <p:sp>
        <p:nvSpPr>
          <p:cNvPr id="13" name="Presentation Title"/>
          <p:cNvSpPr txBox="1">
            <a:spLocks noGrp="1"/>
          </p:cNvSpPr>
          <p:nvPr>
            <p:ph type="title" hasCustomPrompt="1"/>
          </p:nvPr>
        </p:nvSpPr>
        <p:spPr>
          <a:xfrm>
            <a:off x="1206496" y="2574991"/>
            <a:ext cx="21971004" cy="4648201"/>
          </a:xfrm>
          <a:prstGeom prst="rect">
            <a:avLst/>
          </a:prstGeom>
        </p:spPr>
        <p:txBody>
          <a:bodyPr anchor="b"/>
          <a:lstStyle>
            <a:lvl1pPr>
              <a:defRPr sz="11600" spc="-232"/>
            </a:lvl1pPr>
          </a:lstStyle>
          <a:p>
            <a:r>
              <a:t>Presentation Title</a:t>
            </a:r>
          </a:p>
        </p:txBody>
      </p:sp>
      <p:sp>
        <p:nvSpPr>
          <p:cNvPr id="14" name="Body Level One…"/>
          <p:cNvSpPr txBox="1">
            <a:spLocks noGrp="1"/>
          </p:cNvSpPr>
          <p:nvPr>
            <p:ph type="body" sz="quarter" idx="1" hasCustomPrompt="1"/>
          </p:nvPr>
        </p:nvSpPr>
        <p:spPr>
          <a:xfrm>
            <a:off x="1206500" y="7196865"/>
            <a:ext cx="21971000" cy="1905001"/>
          </a:xfrm>
          <a:prstGeom prst="rect">
            <a:avLst/>
          </a:prstGeom>
        </p:spPr>
        <p:txBody>
          <a:bodyPr/>
          <a:lstStyle>
            <a:lvl1pPr marL="0" indent="0" defTabSz="825500">
              <a:lnSpc>
                <a:spcPct val="100000"/>
              </a:lnSpc>
              <a:spcBef>
                <a:spcPts val="0"/>
              </a:spcBef>
              <a:buSzTx/>
              <a:buNone/>
              <a:defRPr sz="5500">
                <a:latin typeface="Gotham Bold"/>
                <a:ea typeface="Gotham Bold"/>
                <a:cs typeface="Gotham Bold"/>
                <a:sym typeface="Gotham Bold"/>
              </a:defRPr>
            </a:lvl1pPr>
            <a:lvl2pPr marL="0" indent="457200" defTabSz="825500">
              <a:lnSpc>
                <a:spcPct val="100000"/>
              </a:lnSpc>
              <a:spcBef>
                <a:spcPts val="0"/>
              </a:spcBef>
              <a:buSzTx/>
              <a:buNone/>
              <a:defRPr sz="5500">
                <a:latin typeface="Gotham Bold"/>
                <a:ea typeface="Gotham Bold"/>
                <a:cs typeface="Gotham Bold"/>
                <a:sym typeface="Gotham Bold"/>
              </a:defRPr>
            </a:lvl2pPr>
            <a:lvl3pPr marL="0" indent="914400" defTabSz="825500">
              <a:lnSpc>
                <a:spcPct val="100000"/>
              </a:lnSpc>
              <a:spcBef>
                <a:spcPts val="0"/>
              </a:spcBef>
              <a:buSzTx/>
              <a:buNone/>
              <a:defRPr sz="5500">
                <a:latin typeface="Gotham Bold"/>
                <a:ea typeface="Gotham Bold"/>
                <a:cs typeface="Gotham Bold"/>
                <a:sym typeface="Gotham Bold"/>
              </a:defRPr>
            </a:lvl3pPr>
            <a:lvl4pPr marL="0" indent="1371600" defTabSz="825500">
              <a:lnSpc>
                <a:spcPct val="100000"/>
              </a:lnSpc>
              <a:spcBef>
                <a:spcPts val="0"/>
              </a:spcBef>
              <a:buSzTx/>
              <a:buNone/>
              <a:defRPr sz="5500">
                <a:latin typeface="Gotham Bold"/>
                <a:ea typeface="Gotham Bold"/>
                <a:cs typeface="Gotham Bold"/>
                <a:sym typeface="Gotham Bold"/>
              </a:defRPr>
            </a:lvl4pPr>
            <a:lvl5pPr marL="0" indent="1828800" defTabSz="825500">
              <a:lnSpc>
                <a:spcPct val="100000"/>
              </a:lnSpc>
              <a:spcBef>
                <a:spcPts val="0"/>
              </a:spcBef>
              <a:buSzTx/>
              <a:buNone/>
              <a:defRPr sz="5500">
                <a:latin typeface="Gotham Bold"/>
                <a:ea typeface="Gotham Bold"/>
                <a:cs typeface="Gotham Bold"/>
                <a:sym typeface="Gotham Bold"/>
              </a:defRPr>
            </a:lvl5pPr>
          </a:lstStyle>
          <a:p>
            <a:r>
              <a:t>Presentation Subtitle</a:t>
            </a:r>
          </a:p>
          <a:p>
            <a:pPr lvl="1"/>
            <a:endParaRPr/>
          </a:p>
          <a:p>
            <a:pPr lvl="2"/>
            <a:endParaRPr/>
          </a:p>
          <a:p>
            <a:pPr lvl="3"/>
            <a:endParaRPr/>
          </a:p>
          <a:p>
            <a:pPr lvl="4"/>
            <a:endParaRPr/>
          </a:p>
        </p:txBody>
      </p:sp>
      <p:sp>
        <p:nvSpPr>
          <p:cNvPr id="15" name="Rectangle"/>
          <p:cNvSpPr/>
          <p:nvPr/>
        </p:nvSpPr>
        <p:spPr>
          <a:xfrm>
            <a:off x="3097" y="1128810"/>
            <a:ext cx="856003" cy="3000762"/>
          </a:xfrm>
          <a:prstGeom prst="rect">
            <a:avLst/>
          </a:prstGeom>
          <a:solidFill>
            <a:srgbClr val="D96C26"/>
          </a:solidFill>
          <a:ln w="12700">
            <a:miter lim="400000"/>
          </a:ln>
        </p:spPr>
        <p:txBody>
          <a:bodyPr lIns="50800" tIns="50800" rIns="50800" bIns="50800" anchor="ctr"/>
          <a:lstStyle/>
          <a:p>
            <a:pPr defTabSz="825500">
              <a:defRPr sz="3200">
                <a:solidFill>
                  <a:srgbClr val="000000"/>
                </a:solidFill>
                <a:latin typeface="Helvetica Neue Medium"/>
                <a:ea typeface="Helvetica Neue Medium"/>
                <a:cs typeface="Helvetica Neue Medium"/>
                <a:sym typeface="Helvetica Neue Medium"/>
              </a:defRPr>
            </a:pPr>
            <a:endParaRPr b="0" i="0" dirty="0">
              <a:latin typeface="Gotham Medium" panose="02000604030000020004" pitchFamily="2" charset="0"/>
            </a:endParaRPr>
          </a:p>
        </p:txBody>
      </p:sp>
      <p:pic>
        <p:nvPicPr>
          <p:cNvPr id="16" name="1CA55B94-F690-4F85-AE21-2DF07AB3F3B6-13.png" descr="1CA55B94-F690-4F85-AE21-2DF07AB3F3B6-13.png"/>
          <p:cNvPicPr>
            <a:picLocks noChangeAspect="1"/>
          </p:cNvPicPr>
          <p:nvPr/>
        </p:nvPicPr>
        <p:blipFill>
          <a:blip r:embed="rId2"/>
          <a:stretch>
            <a:fillRect/>
          </a:stretch>
        </p:blipFill>
        <p:spPr>
          <a:xfrm>
            <a:off x="824259" y="12377831"/>
            <a:ext cx="2685985" cy="802381"/>
          </a:xfrm>
          <a:prstGeom prst="rect">
            <a:avLst/>
          </a:prstGeom>
          <a:ln w="12700">
            <a:miter lim="400000"/>
          </a:ln>
        </p:spPr>
      </p:pic>
      <p:sp>
        <p:nvSpPr>
          <p:cNvPr id="17" name="Slide Number"/>
          <p:cNvSpPr txBox="1">
            <a:spLocks noGrp="1"/>
          </p:cNvSpPr>
          <p:nvPr>
            <p:ph type="sldNum" sz="quarter" idx="2"/>
          </p:nvPr>
        </p:nvSpPr>
        <p:spPr>
          <a:xfrm>
            <a:off x="11984411" y="13076008"/>
            <a:ext cx="415177" cy="379591"/>
          </a:xfrm>
          <a:prstGeom prst="rect">
            <a:avLst/>
          </a:prstGeom>
        </p:spPr>
        <p:txBody>
          <a:bodyPr/>
          <a:lstStyle>
            <a:lvl1pPr>
              <a:defRPr b="0" i="0"/>
            </a:lvl1pPr>
          </a:lstStyle>
          <a:p>
            <a:fld id="{86CB4B4D-7CA3-9044-876B-883B54F8677D}" type="slidenum">
              <a:rPr lang="en-US" smtClean="0"/>
              <a:pPr/>
              <a:t>‹#›</a:t>
            </a:fld>
            <a:endParaRPr lang="en-US" dirty="0"/>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Big Fact">
    <p:spTree>
      <p:nvGrpSpPr>
        <p:cNvPr id="1" name=""/>
        <p:cNvGrpSpPr/>
        <p:nvPr/>
      </p:nvGrpSpPr>
      <p:grpSpPr>
        <a:xfrm>
          <a:off x="0" y="0"/>
          <a:ext cx="0" cy="0"/>
          <a:chOff x="0" y="0"/>
          <a:chExt cx="0" cy="0"/>
        </a:xfrm>
      </p:grpSpPr>
      <p:sp>
        <p:nvSpPr>
          <p:cNvPr id="98" name="Fact information"/>
          <p:cNvSpPr txBox="1">
            <a:spLocks noGrp="1"/>
          </p:cNvSpPr>
          <p:nvPr>
            <p:ph type="body" sz="quarter" idx="21" hasCustomPrompt="1"/>
          </p:nvPr>
        </p:nvSpPr>
        <p:spPr>
          <a:xfrm>
            <a:off x="1206500" y="8262180"/>
            <a:ext cx="21971000" cy="934780"/>
          </a:xfrm>
          <a:prstGeom prst="rect">
            <a:avLst/>
          </a:prstGeom>
        </p:spPr>
        <p:txBody>
          <a:bodyPr lIns="45719" tIns="45719" rIns="45719" bIns="45719"/>
          <a:lstStyle>
            <a:lvl1pPr marL="0" indent="0" algn="ctr" defTabSz="825500">
              <a:lnSpc>
                <a:spcPct val="100000"/>
              </a:lnSpc>
              <a:spcBef>
                <a:spcPts val="0"/>
              </a:spcBef>
              <a:buSzTx/>
              <a:buNone/>
              <a:defRPr sz="5500">
                <a:latin typeface="Gotham Bold"/>
                <a:ea typeface="Gotham Bold"/>
                <a:cs typeface="Gotham Bold"/>
                <a:sym typeface="Gotham Bold"/>
              </a:defRPr>
            </a:lvl1pPr>
          </a:lstStyle>
          <a:p>
            <a:r>
              <a:t>Fact information</a:t>
            </a:r>
          </a:p>
        </p:txBody>
      </p:sp>
      <p:sp>
        <p:nvSpPr>
          <p:cNvPr id="99" name="Body Level One…"/>
          <p:cNvSpPr txBox="1">
            <a:spLocks noGrp="1"/>
          </p:cNvSpPr>
          <p:nvPr>
            <p:ph type="body" idx="1" hasCustomPrompt="1"/>
          </p:nvPr>
        </p:nvSpPr>
        <p:spPr>
          <a:xfrm>
            <a:off x="1206500" y="935258"/>
            <a:ext cx="21971000" cy="7359063"/>
          </a:xfrm>
          <a:prstGeom prst="rect">
            <a:avLst/>
          </a:prstGeom>
        </p:spPr>
        <p:txBody>
          <a:bodyPr anchor="b"/>
          <a:lstStyle>
            <a:lvl1pPr marL="0" indent="0" algn="ctr">
              <a:lnSpc>
                <a:spcPct val="80000"/>
              </a:lnSpc>
              <a:spcBef>
                <a:spcPts val="0"/>
              </a:spcBef>
              <a:buSzTx/>
              <a:buNone/>
              <a:defRPr sz="25000" spc="-250">
                <a:latin typeface="Gotham Bold"/>
                <a:ea typeface="Gotham Bold"/>
                <a:cs typeface="Gotham Bold"/>
                <a:sym typeface="Gotham Bold"/>
              </a:defRPr>
            </a:lvl1pPr>
            <a:lvl2pPr marL="0" indent="457200" algn="ctr">
              <a:lnSpc>
                <a:spcPct val="80000"/>
              </a:lnSpc>
              <a:spcBef>
                <a:spcPts val="0"/>
              </a:spcBef>
              <a:buSzTx/>
              <a:buNone/>
              <a:defRPr sz="25000" spc="-250">
                <a:latin typeface="Gotham Bold"/>
                <a:ea typeface="Gotham Bold"/>
                <a:cs typeface="Gotham Bold"/>
                <a:sym typeface="Gotham Bold"/>
              </a:defRPr>
            </a:lvl2pPr>
            <a:lvl3pPr marL="0" indent="914400" algn="ctr">
              <a:lnSpc>
                <a:spcPct val="80000"/>
              </a:lnSpc>
              <a:spcBef>
                <a:spcPts val="0"/>
              </a:spcBef>
              <a:buSzTx/>
              <a:buNone/>
              <a:defRPr sz="25000" spc="-250">
                <a:latin typeface="Gotham Bold"/>
                <a:ea typeface="Gotham Bold"/>
                <a:cs typeface="Gotham Bold"/>
                <a:sym typeface="Gotham Bold"/>
              </a:defRPr>
            </a:lvl3pPr>
            <a:lvl4pPr marL="0" indent="1371600" algn="ctr">
              <a:lnSpc>
                <a:spcPct val="80000"/>
              </a:lnSpc>
              <a:spcBef>
                <a:spcPts val="0"/>
              </a:spcBef>
              <a:buSzTx/>
              <a:buNone/>
              <a:defRPr sz="25000" spc="-250">
                <a:latin typeface="Gotham Bold"/>
                <a:ea typeface="Gotham Bold"/>
                <a:cs typeface="Gotham Bold"/>
                <a:sym typeface="Gotham Bold"/>
              </a:defRPr>
            </a:lvl4pPr>
            <a:lvl5pPr marL="0" indent="1828800" algn="ctr">
              <a:lnSpc>
                <a:spcPct val="80000"/>
              </a:lnSpc>
              <a:spcBef>
                <a:spcPts val="0"/>
              </a:spcBef>
              <a:buSzTx/>
              <a:buNone/>
              <a:defRPr sz="25000" spc="-250">
                <a:latin typeface="Gotham Bold"/>
                <a:ea typeface="Gotham Bold"/>
                <a:cs typeface="Gotham Bold"/>
                <a:sym typeface="Gotham Bold"/>
              </a:defRPr>
            </a:lvl5pPr>
          </a:lstStyle>
          <a:p>
            <a:r>
              <a:t>100%</a:t>
            </a:r>
          </a:p>
          <a:p>
            <a:pPr lvl="1"/>
            <a:endParaRPr/>
          </a:p>
          <a:p>
            <a:pPr lvl="2"/>
            <a:endParaRPr/>
          </a:p>
          <a:p>
            <a:pPr lvl="3"/>
            <a:endParaRPr/>
          </a:p>
          <a:p>
            <a:pPr lvl="4"/>
            <a:endParaRPr/>
          </a:p>
        </p:txBody>
      </p:sp>
      <p:sp>
        <p:nvSpPr>
          <p:cNvPr id="100" name="Slide Number"/>
          <p:cNvSpPr txBox="1">
            <a:spLocks noGrp="1"/>
          </p:cNvSpPr>
          <p:nvPr>
            <p:ph type="sldNum" sz="quarter" idx="2"/>
          </p:nvPr>
        </p:nvSpPr>
        <p:spPr>
          <a:prstGeom prst="rect">
            <a:avLst/>
          </a:prstGeom>
        </p:spPr>
        <p:txBody>
          <a:bodyPr/>
          <a:lstStyle>
            <a:lvl1pPr>
              <a:defRPr b="0" i="0"/>
            </a:lvl1pPr>
          </a:lstStyle>
          <a:p>
            <a:fld id="{86CB4B4D-7CA3-9044-876B-883B54F8677D}" type="slidenum">
              <a:rPr lang="en-US" smtClean="0"/>
              <a:pPr/>
              <a:t>‹#›</a:t>
            </a:fld>
            <a:endParaRPr lang="en-US" dirty="0"/>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107" name="Attribution"/>
          <p:cNvSpPr txBox="1">
            <a:spLocks noGrp="1"/>
          </p:cNvSpPr>
          <p:nvPr>
            <p:ph type="body" sz="quarter" idx="21" hasCustomPrompt="1"/>
          </p:nvPr>
        </p:nvSpPr>
        <p:spPr>
          <a:xfrm>
            <a:off x="2480825" y="10675453"/>
            <a:ext cx="20149252" cy="636979"/>
          </a:xfrm>
          <a:prstGeom prst="rect">
            <a:avLst/>
          </a:prstGeom>
        </p:spPr>
        <p:txBody>
          <a:bodyPr lIns="45719" tIns="45719" rIns="45719" bIns="45719"/>
          <a:lstStyle>
            <a:lvl1pPr marL="0" indent="0" defTabSz="825500">
              <a:lnSpc>
                <a:spcPct val="100000"/>
              </a:lnSpc>
              <a:spcBef>
                <a:spcPts val="0"/>
              </a:spcBef>
              <a:buSzTx/>
              <a:buNone/>
              <a:defRPr sz="3600">
                <a:latin typeface="Gotham Bold"/>
                <a:ea typeface="Gotham Bold"/>
                <a:cs typeface="Gotham Bold"/>
                <a:sym typeface="Gotham Bold"/>
              </a:defRPr>
            </a:lvl1pPr>
          </a:lstStyle>
          <a:p>
            <a:r>
              <a:t>Attribution</a:t>
            </a:r>
          </a:p>
        </p:txBody>
      </p:sp>
      <p:sp>
        <p:nvSpPr>
          <p:cNvPr id="108" name="Body Level One…"/>
          <p:cNvSpPr txBox="1">
            <a:spLocks noGrp="1"/>
          </p:cNvSpPr>
          <p:nvPr>
            <p:ph type="body" sz="half" idx="1" hasCustomPrompt="1"/>
          </p:nvPr>
        </p:nvSpPr>
        <p:spPr>
          <a:xfrm>
            <a:off x="1753923" y="4939860"/>
            <a:ext cx="20876154" cy="3836280"/>
          </a:xfrm>
          <a:prstGeom prst="rect">
            <a:avLst/>
          </a:prstGeom>
        </p:spPr>
        <p:txBody>
          <a:bodyPr anchor="ctr"/>
          <a:lstStyle>
            <a:lvl1pPr marL="638923" indent="-469900">
              <a:spcBef>
                <a:spcPts val="0"/>
              </a:spcBef>
              <a:buSzTx/>
              <a:buNone/>
              <a:defRPr sz="8500" spc="-170"/>
            </a:lvl1pPr>
            <a:lvl2pPr marL="638923" indent="-12700">
              <a:spcBef>
                <a:spcPts val="0"/>
              </a:spcBef>
              <a:buSzTx/>
              <a:buNone/>
              <a:defRPr sz="8500" spc="-170"/>
            </a:lvl2pPr>
            <a:lvl3pPr marL="638923" indent="444500">
              <a:spcBef>
                <a:spcPts val="0"/>
              </a:spcBef>
              <a:buSzTx/>
              <a:buNone/>
              <a:defRPr sz="8500" spc="-170"/>
            </a:lvl3pPr>
            <a:lvl4pPr marL="638923" indent="901700">
              <a:spcBef>
                <a:spcPts val="0"/>
              </a:spcBef>
              <a:buSzTx/>
              <a:buNone/>
              <a:defRPr sz="8500" spc="-170"/>
            </a:lvl4pPr>
            <a:lvl5pPr marL="638923" indent="1358900">
              <a:spcBef>
                <a:spcPts val="0"/>
              </a:spcBef>
              <a:buSzTx/>
              <a:buNone/>
              <a:defRPr sz="8500" spc="-170"/>
            </a:lvl5pPr>
          </a:lstStyle>
          <a:p>
            <a:r>
              <a:t>“Notable Quote”</a:t>
            </a:r>
          </a:p>
          <a:p>
            <a:pPr lvl="1"/>
            <a:endParaRPr/>
          </a:p>
          <a:p>
            <a:pPr lvl="2"/>
            <a:endParaRPr/>
          </a:p>
          <a:p>
            <a:pPr lvl="3"/>
            <a:endParaRPr/>
          </a:p>
          <a:p>
            <a:pPr lvl="4"/>
            <a:endParaRPr/>
          </a:p>
        </p:txBody>
      </p:sp>
      <p:sp>
        <p:nvSpPr>
          <p:cNvPr id="109" name="Slide Number"/>
          <p:cNvSpPr txBox="1">
            <a:spLocks noGrp="1"/>
          </p:cNvSpPr>
          <p:nvPr>
            <p:ph type="sldNum" sz="quarter" idx="2"/>
          </p:nvPr>
        </p:nvSpPr>
        <p:spPr>
          <a:prstGeom prst="rect">
            <a:avLst/>
          </a:prstGeom>
        </p:spPr>
        <p:txBody>
          <a:bodyPr/>
          <a:lstStyle>
            <a:lvl1pPr>
              <a:defRPr b="0" i="0"/>
            </a:lvl1pPr>
          </a:lstStyle>
          <a:p>
            <a:fld id="{86CB4B4D-7CA3-9044-876B-883B54F8677D}" type="slidenum">
              <a:rPr lang="en-US" smtClean="0"/>
              <a:pPr/>
              <a:t>‹#›</a:t>
            </a:fld>
            <a:endParaRPr lang="en-US" dirty="0"/>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Blank">
    <p:spTree>
      <p:nvGrpSpPr>
        <p:cNvPr id="1" name=""/>
        <p:cNvGrpSpPr/>
        <p:nvPr/>
      </p:nvGrpSpPr>
      <p:grpSpPr>
        <a:xfrm>
          <a:off x="0" y="0"/>
          <a:ext cx="0" cy="0"/>
          <a:chOff x="0" y="0"/>
          <a:chExt cx="0" cy="0"/>
        </a:xfrm>
      </p:grpSpPr>
      <p:sp>
        <p:nvSpPr>
          <p:cNvPr id="116" name="Rectangle"/>
          <p:cNvSpPr/>
          <p:nvPr/>
        </p:nvSpPr>
        <p:spPr>
          <a:xfrm>
            <a:off x="3097" y="1128810"/>
            <a:ext cx="856003" cy="3000762"/>
          </a:xfrm>
          <a:prstGeom prst="rect">
            <a:avLst/>
          </a:prstGeom>
          <a:solidFill>
            <a:srgbClr val="D96C26"/>
          </a:solidFill>
          <a:ln w="12700">
            <a:miter lim="400000"/>
          </a:ln>
        </p:spPr>
        <p:txBody>
          <a:bodyPr lIns="50800" tIns="50800" rIns="50800" bIns="50800" anchor="ctr"/>
          <a:lstStyle/>
          <a:p>
            <a:pPr defTabSz="825500">
              <a:defRPr sz="3200">
                <a:solidFill>
                  <a:srgbClr val="000000"/>
                </a:solidFill>
                <a:latin typeface="Helvetica Neue Medium"/>
                <a:ea typeface="Helvetica Neue Medium"/>
                <a:cs typeface="Helvetica Neue Medium"/>
                <a:sym typeface="Helvetica Neue Medium"/>
              </a:defRPr>
            </a:pPr>
            <a:endParaRPr b="0" i="0" dirty="0">
              <a:latin typeface="Gotham Medium" panose="02000604030000020004" pitchFamily="2" charset="0"/>
            </a:endParaRPr>
          </a:p>
        </p:txBody>
      </p:sp>
      <p:pic>
        <p:nvPicPr>
          <p:cNvPr id="117" name="1CA55B94-F690-4F85-AE21-2DF07AB3F3B6-13.png" descr="1CA55B94-F690-4F85-AE21-2DF07AB3F3B6-13.png"/>
          <p:cNvPicPr>
            <a:picLocks noChangeAspect="1"/>
          </p:cNvPicPr>
          <p:nvPr/>
        </p:nvPicPr>
        <p:blipFill>
          <a:blip r:embed="rId2"/>
          <a:stretch>
            <a:fillRect/>
          </a:stretch>
        </p:blipFill>
        <p:spPr>
          <a:xfrm>
            <a:off x="824259" y="12377831"/>
            <a:ext cx="2685985" cy="802381"/>
          </a:xfrm>
          <a:prstGeom prst="rect">
            <a:avLst/>
          </a:prstGeom>
          <a:ln w="12700">
            <a:miter lim="400000"/>
          </a:ln>
        </p:spPr>
      </p:pic>
      <p:sp>
        <p:nvSpPr>
          <p:cNvPr id="118" name="Slide Number"/>
          <p:cNvSpPr txBox="1">
            <a:spLocks noGrp="1"/>
          </p:cNvSpPr>
          <p:nvPr>
            <p:ph type="sldNum" sz="quarter" idx="2"/>
          </p:nvPr>
        </p:nvSpPr>
        <p:spPr>
          <a:prstGeom prst="rect">
            <a:avLst/>
          </a:prstGeom>
        </p:spPr>
        <p:txBody>
          <a:bodyPr/>
          <a:lstStyle>
            <a:lvl1pPr>
              <a:defRPr b="0" i="0"/>
            </a:lvl1pPr>
          </a:lstStyle>
          <a:p>
            <a:fld id="{86CB4B4D-7CA3-9044-876B-883B54F8677D}" type="slidenum">
              <a:rPr lang="en-US" smtClean="0"/>
              <a:pPr/>
              <a:t>‹#›</a:t>
            </a:fld>
            <a:endParaRPr lang="en-US" dirty="0"/>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mp; Photo Alt">
    <p:spTree>
      <p:nvGrpSpPr>
        <p:cNvPr id="1" name=""/>
        <p:cNvGrpSpPr/>
        <p:nvPr/>
      </p:nvGrpSpPr>
      <p:grpSpPr>
        <a:xfrm>
          <a:off x="0" y="0"/>
          <a:ext cx="0" cy="0"/>
          <a:chOff x="0" y="0"/>
          <a:chExt cx="0" cy="0"/>
        </a:xfrm>
      </p:grpSpPr>
      <p:sp>
        <p:nvSpPr>
          <p:cNvPr id="24" name="Slide Title"/>
          <p:cNvSpPr txBox="1">
            <a:spLocks noGrp="1"/>
          </p:cNvSpPr>
          <p:nvPr>
            <p:ph type="title" hasCustomPrompt="1"/>
          </p:nvPr>
        </p:nvSpPr>
        <p:spPr>
          <a:xfrm>
            <a:off x="1206500" y="1270000"/>
            <a:ext cx="9779000" cy="5882273"/>
          </a:xfrm>
          <a:prstGeom prst="rect">
            <a:avLst/>
          </a:prstGeom>
        </p:spPr>
        <p:txBody>
          <a:bodyPr anchor="b"/>
          <a:lstStyle/>
          <a:p>
            <a:r>
              <a:t>Slide Title</a:t>
            </a:r>
          </a:p>
        </p:txBody>
      </p:sp>
      <p:sp>
        <p:nvSpPr>
          <p:cNvPr id="25" name="Body Level One…"/>
          <p:cNvSpPr txBox="1">
            <a:spLocks noGrp="1"/>
          </p:cNvSpPr>
          <p:nvPr>
            <p:ph type="body" sz="quarter" idx="1" hasCustomPrompt="1"/>
          </p:nvPr>
        </p:nvSpPr>
        <p:spPr>
          <a:xfrm>
            <a:off x="1206500" y="7060576"/>
            <a:ext cx="9779000" cy="5382403"/>
          </a:xfrm>
          <a:prstGeom prst="rect">
            <a:avLst/>
          </a:prstGeom>
        </p:spPr>
        <p:txBody>
          <a:bodyPr/>
          <a:lstStyle>
            <a:lvl1pPr marL="0" indent="0" defTabSz="825500">
              <a:lnSpc>
                <a:spcPct val="100000"/>
              </a:lnSpc>
              <a:spcBef>
                <a:spcPts val="0"/>
              </a:spcBef>
              <a:buSzTx/>
              <a:buNone/>
              <a:defRPr sz="5500">
                <a:latin typeface="Gotham Bold"/>
                <a:ea typeface="Gotham Bold"/>
                <a:cs typeface="Gotham Bold"/>
                <a:sym typeface="Gotham Bold"/>
              </a:defRPr>
            </a:lvl1pPr>
            <a:lvl2pPr marL="0" indent="457200" defTabSz="825500">
              <a:lnSpc>
                <a:spcPct val="100000"/>
              </a:lnSpc>
              <a:spcBef>
                <a:spcPts val="0"/>
              </a:spcBef>
              <a:buSzTx/>
              <a:buNone/>
              <a:defRPr sz="5500">
                <a:latin typeface="Gotham Bold"/>
                <a:ea typeface="Gotham Bold"/>
                <a:cs typeface="Gotham Bold"/>
                <a:sym typeface="Gotham Bold"/>
              </a:defRPr>
            </a:lvl2pPr>
            <a:lvl3pPr marL="0" indent="914400" defTabSz="825500">
              <a:lnSpc>
                <a:spcPct val="100000"/>
              </a:lnSpc>
              <a:spcBef>
                <a:spcPts val="0"/>
              </a:spcBef>
              <a:buSzTx/>
              <a:buNone/>
              <a:defRPr sz="5500">
                <a:latin typeface="Gotham Bold"/>
                <a:ea typeface="Gotham Bold"/>
                <a:cs typeface="Gotham Bold"/>
                <a:sym typeface="Gotham Bold"/>
              </a:defRPr>
            </a:lvl3pPr>
            <a:lvl4pPr marL="0" indent="1371600" defTabSz="825500">
              <a:lnSpc>
                <a:spcPct val="100000"/>
              </a:lnSpc>
              <a:spcBef>
                <a:spcPts val="0"/>
              </a:spcBef>
              <a:buSzTx/>
              <a:buNone/>
              <a:defRPr sz="5500">
                <a:latin typeface="Gotham Bold"/>
                <a:ea typeface="Gotham Bold"/>
                <a:cs typeface="Gotham Bold"/>
                <a:sym typeface="Gotham Bold"/>
              </a:defRPr>
            </a:lvl4pPr>
            <a:lvl5pPr marL="0" indent="1828800" defTabSz="825500">
              <a:lnSpc>
                <a:spcPct val="100000"/>
              </a:lnSpc>
              <a:spcBef>
                <a:spcPts val="0"/>
              </a:spcBef>
              <a:buSzTx/>
              <a:buNone/>
              <a:defRPr sz="5500">
                <a:latin typeface="Gotham Bold"/>
                <a:ea typeface="Gotham Bold"/>
                <a:cs typeface="Gotham Bold"/>
                <a:sym typeface="Gotham Bold"/>
              </a:defRPr>
            </a:lvl5pPr>
          </a:lstStyle>
          <a:p>
            <a:r>
              <a:t>Slide Subtitle</a:t>
            </a:r>
          </a:p>
          <a:p>
            <a:pPr lvl="1"/>
            <a:endParaRPr/>
          </a:p>
          <a:p>
            <a:pPr lvl="2"/>
            <a:endParaRPr/>
          </a:p>
          <a:p>
            <a:pPr lvl="3"/>
            <a:endParaRPr/>
          </a:p>
          <a:p>
            <a:pPr lvl="4"/>
            <a:endParaRPr/>
          </a:p>
        </p:txBody>
      </p:sp>
      <p:sp>
        <p:nvSpPr>
          <p:cNvPr id="26" name="92709243_1322x1323.jpeg"/>
          <p:cNvSpPr>
            <a:spLocks noGrp="1"/>
          </p:cNvSpPr>
          <p:nvPr>
            <p:ph type="pic" sz="half" idx="21"/>
          </p:nvPr>
        </p:nvSpPr>
        <p:spPr>
          <a:xfrm>
            <a:off x="12052303" y="1270000"/>
            <a:ext cx="11188406" cy="11209889"/>
          </a:xfrm>
          <a:prstGeom prst="rect">
            <a:avLst/>
          </a:prstGeom>
        </p:spPr>
        <p:txBody>
          <a:bodyPr lIns="91439" tIns="45719" rIns="91439" bIns="45719">
            <a:noAutofit/>
          </a:bodyPr>
          <a:lstStyle/>
          <a:p>
            <a:endParaRPr/>
          </a:p>
        </p:txBody>
      </p:sp>
      <p:sp>
        <p:nvSpPr>
          <p:cNvPr id="27" name="Slide Number"/>
          <p:cNvSpPr txBox="1">
            <a:spLocks noGrp="1"/>
          </p:cNvSpPr>
          <p:nvPr>
            <p:ph type="sldNum" sz="quarter" idx="2"/>
          </p:nvPr>
        </p:nvSpPr>
        <p:spPr>
          <a:xfrm>
            <a:off x="11978163" y="13080242"/>
            <a:ext cx="415177" cy="379591"/>
          </a:xfrm>
          <a:prstGeom prst="rect">
            <a:avLst/>
          </a:prstGeom>
        </p:spPr>
        <p:txBody>
          <a:bodyPr/>
          <a:lstStyle>
            <a:lvl1pPr>
              <a:defRPr b="0" i="0"/>
            </a:lvl1pPr>
          </a:lstStyle>
          <a:p>
            <a:fld id="{86CB4B4D-7CA3-9044-876B-883B54F8677D}" type="slidenum">
              <a:rPr lang="en-US" smtClean="0"/>
              <a:pPr/>
              <a:t>‹#›</a:t>
            </a:fld>
            <a:endParaRPr lang="en-US"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34" name="Slide Title"/>
          <p:cNvSpPr txBox="1">
            <a:spLocks noGrp="1"/>
          </p:cNvSpPr>
          <p:nvPr>
            <p:ph type="title" hasCustomPrompt="1"/>
          </p:nvPr>
        </p:nvSpPr>
        <p:spPr>
          <a:prstGeom prst="rect">
            <a:avLst/>
          </a:prstGeom>
        </p:spPr>
        <p:txBody>
          <a:bodyPr/>
          <a:lstStyle/>
          <a:p>
            <a:r>
              <a:t>Slide Title</a:t>
            </a:r>
          </a:p>
        </p:txBody>
      </p:sp>
      <p:sp>
        <p:nvSpPr>
          <p:cNvPr id="35" name="Slide Subtitle"/>
          <p:cNvSpPr txBox="1">
            <a:spLocks noGrp="1"/>
          </p:cNvSpPr>
          <p:nvPr>
            <p:ph type="body" sz="quarter" idx="21" hasCustomPrompt="1"/>
          </p:nvPr>
        </p:nvSpPr>
        <p:spPr>
          <a:xfrm>
            <a:off x="1206500" y="2245962"/>
            <a:ext cx="21971000" cy="934780"/>
          </a:xfrm>
          <a:prstGeom prst="rect">
            <a:avLst/>
          </a:prstGeom>
        </p:spPr>
        <p:txBody>
          <a:bodyPr lIns="45719" tIns="45719" rIns="45719" bIns="45719"/>
          <a:lstStyle>
            <a:lvl1pPr marL="0" indent="0" defTabSz="825500">
              <a:lnSpc>
                <a:spcPct val="100000"/>
              </a:lnSpc>
              <a:spcBef>
                <a:spcPts val="0"/>
              </a:spcBef>
              <a:buSzTx/>
              <a:buNone/>
              <a:defRPr sz="5500">
                <a:latin typeface="Gotham Bold"/>
                <a:ea typeface="Gotham Bold"/>
                <a:cs typeface="Gotham Bold"/>
                <a:sym typeface="Gotham Bold"/>
              </a:defRPr>
            </a:lvl1pPr>
          </a:lstStyle>
          <a:p>
            <a:r>
              <a:t>Slide Subtitle</a:t>
            </a:r>
          </a:p>
        </p:txBody>
      </p:sp>
      <p:sp>
        <p:nvSpPr>
          <p:cNvPr id="36" name="Body Level One…"/>
          <p:cNvSpPr txBox="1">
            <a:spLocks noGrp="1"/>
          </p:cNvSpPr>
          <p:nvPr>
            <p:ph type="body" idx="1" hasCustomPrompt="1"/>
          </p:nvPr>
        </p:nvSpPr>
        <p:spPr>
          <a:prstGeom prst="rect">
            <a:avLst/>
          </a:prstGeom>
        </p:spPr>
        <p:txBody>
          <a:bodyPr/>
          <a:lstStyle/>
          <a:p>
            <a:r>
              <a:t>Slide bullet text</a:t>
            </a:r>
          </a:p>
          <a:p>
            <a:pPr lvl="1"/>
            <a:endParaRPr/>
          </a:p>
          <a:p>
            <a:pPr lvl="2"/>
            <a:endParaRPr/>
          </a:p>
          <a:p>
            <a:pPr lvl="3"/>
            <a:endParaRPr/>
          </a:p>
          <a:p>
            <a:pPr lvl="4"/>
            <a:endParaRPr/>
          </a:p>
        </p:txBody>
      </p:sp>
      <p:sp>
        <p:nvSpPr>
          <p:cNvPr id="37" name="Slide Number"/>
          <p:cNvSpPr txBox="1">
            <a:spLocks noGrp="1"/>
          </p:cNvSpPr>
          <p:nvPr>
            <p:ph type="sldNum" sz="quarter" idx="2"/>
          </p:nvPr>
        </p:nvSpPr>
        <p:spPr>
          <a:prstGeom prst="rect">
            <a:avLst/>
          </a:prstGeom>
        </p:spPr>
        <p:txBody>
          <a:bodyPr/>
          <a:lstStyle>
            <a:lvl1pPr>
              <a:defRPr b="0" i="0"/>
            </a:lvl1pPr>
          </a:lstStyle>
          <a:p>
            <a:fld id="{86CB4B4D-7CA3-9044-876B-883B54F8677D}" type="slidenum">
              <a:rPr lang="en-US" smtClean="0"/>
              <a:pPr/>
              <a:t>‹#›</a:t>
            </a:fld>
            <a:endParaRPr lang="en-US" dirty="0"/>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44" name="Body Level One…"/>
          <p:cNvSpPr txBox="1">
            <a:spLocks noGrp="1"/>
          </p:cNvSpPr>
          <p:nvPr>
            <p:ph type="body" idx="1" hasCustomPrompt="1"/>
          </p:nvPr>
        </p:nvSpPr>
        <p:spPr>
          <a:prstGeom prst="rect">
            <a:avLst/>
          </a:prstGeom>
        </p:spPr>
        <p:txBody>
          <a:bodyPr numCol="2" spcCol="1098550"/>
          <a:lstStyle/>
          <a:p>
            <a:r>
              <a:t>Slide bullet text</a:t>
            </a:r>
          </a:p>
          <a:p>
            <a:pPr lvl="1"/>
            <a:endParaRPr/>
          </a:p>
          <a:p>
            <a:pPr lvl="2"/>
            <a:endParaRPr/>
          </a:p>
          <a:p>
            <a:pPr lvl="3"/>
            <a:endParaRPr/>
          </a:p>
          <a:p>
            <a:pPr lvl="4"/>
            <a:endParaRPr/>
          </a:p>
        </p:txBody>
      </p:sp>
      <p:sp>
        <p:nvSpPr>
          <p:cNvPr id="45" name="Slide Number"/>
          <p:cNvSpPr txBox="1">
            <a:spLocks noGrp="1"/>
          </p:cNvSpPr>
          <p:nvPr>
            <p:ph type="sldNum" sz="quarter" idx="2"/>
          </p:nvPr>
        </p:nvSpPr>
        <p:spPr>
          <a:prstGeom prst="rect">
            <a:avLst/>
          </a:prstGeom>
        </p:spPr>
        <p:txBody>
          <a:bodyPr/>
          <a:lstStyle>
            <a:lvl1pPr>
              <a:defRPr b="0" i="0"/>
            </a:lvl1pPr>
          </a:lstStyle>
          <a:p>
            <a:fld id="{86CB4B4D-7CA3-9044-876B-883B54F8677D}" type="slidenum">
              <a:rPr lang="en-US" smtClean="0"/>
              <a:pPr/>
              <a:t>‹#›</a:t>
            </a:fld>
            <a:endParaRPr lang="en-US" dirty="0"/>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52" name="Slide Title"/>
          <p:cNvSpPr txBox="1">
            <a:spLocks noGrp="1"/>
          </p:cNvSpPr>
          <p:nvPr>
            <p:ph type="title" hasCustomPrompt="1"/>
          </p:nvPr>
        </p:nvSpPr>
        <p:spPr>
          <a:xfrm>
            <a:off x="1206500" y="952500"/>
            <a:ext cx="9779000" cy="1435100"/>
          </a:xfrm>
          <a:prstGeom prst="rect">
            <a:avLst/>
          </a:prstGeom>
        </p:spPr>
        <p:txBody>
          <a:bodyPr/>
          <a:lstStyle/>
          <a:p>
            <a:r>
              <a:t>Slide Title</a:t>
            </a:r>
          </a:p>
        </p:txBody>
      </p:sp>
      <p:sp>
        <p:nvSpPr>
          <p:cNvPr id="53" name="Slide Subtitle"/>
          <p:cNvSpPr txBox="1">
            <a:spLocks noGrp="1"/>
          </p:cNvSpPr>
          <p:nvPr>
            <p:ph type="body" sz="quarter" idx="21" hasCustomPrompt="1"/>
          </p:nvPr>
        </p:nvSpPr>
        <p:spPr>
          <a:xfrm>
            <a:off x="1206500" y="2245962"/>
            <a:ext cx="9779000" cy="934780"/>
          </a:xfrm>
          <a:prstGeom prst="rect">
            <a:avLst/>
          </a:prstGeom>
        </p:spPr>
        <p:txBody>
          <a:bodyPr lIns="45719" tIns="45719" rIns="45719" bIns="45719"/>
          <a:lstStyle>
            <a:lvl1pPr marL="0" indent="0" defTabSz="825500">
              <a:lnSpc>
                <a:spcPct val="100000"/>
              </a:lnSpc>
              <a:spcBef>
                <a:spcPts val="0"/>
              </a:spcBef>
              <a:buSzTx/>
              <a:buNone/>
              <a:defRPr sz="5500">
                <a:latin typeface="Gotham Bold"/>
                <a:ea typeface="Gotham Bold"/>
                <a:cs typeface="Gotham Bold"/>
                <a:sym typeface="Gotham Bold"/>
              </a:defRPr>
            </a:lvl1pPr>
          </a:lstStyle>
          <a:p>
            <a:r>
              <a:t>Slide Subtitle</a:t>
            </a:r>
          </a:p>
        </p:txBody>
      </p:sp>
      <p:sp>
        <p:nvSpPr>
          <p:cNvPr id="54" name="Body Level One…"/>
          <p:cNvSpPr txBox="1">
            <a:spLocks noGrp="1"/>
          </p:cNvSpPr>
          <p:nvPr>
            <p:ph type="body" sz="half" idx="1" hasCustomPrompt="1"/>
          </p:nvPr>
        </p:nvSpPr>
        <p:spPr>
          <a:xfrm>
            <a:off x="1206500" y="4248504"/>
            <a:ext cx="9779000" cy="8256012"/>
          </a:xfrm>
          <a:prstGeom prst="rect">
            <a:avLst/>
          </a:prstGeom>
        </p:spPr>
        <p:txBody>
          <a:bodyPr/>
          <a:lstStyle/>
          <a:p>
            <a:r>
              <a:t>Slide bullet text</a:t>
            </a:r>
          </a:p>
          <a:p>
            <a:pPr lvl="1"/>
            <a:endParaRPr/>
          </a:p>
          <a:p>
            <a:pPr lvl="2"/>
            <a:endParaRPr/>
          </a:p>
          <a:p>
            <a:pPr lvl="3"/>
            <a:endParaRPr/>
          </a:p>
          <a:p>
            <a:pPr lvl="4"/>
            <a:endParaRPr/>
          </a:p>
        </p:txBody>
      </p:sp>
      <p:sp>
        <p:nvSpPr>
          <p:cNvPr id="55" name="824910546_2681x1332.jpg"/>
          <p:cNvSpPr>
            <a:spLocks noGrp="1"/>
          </p:cNvSpPr>
          <p:nvPr>
            <p:ph type="pic" idx="22"/>
          </p:nvPr>
        </p:nvSpPr>
        <p:spPr>
          <a:xfrm>
            <a:off x="6380200" y="1263848"/>
            <a:ext cx="22529801" cy="11193471"/>
          </a:xfrm>
          <a:prstGeom prst="rect">
            <a:avLst/>
          </a:prstGeom>
        </p:spPr>
        <p:txBody>
          <a:bodyPr lIns="91439" tIns="45719" rIns="91439" bIns="45719">
            <a:noAutofit/>
          </a:bodyPr>
          <a:lstStyle/>
          <a:p>
            <a:endParaRPr/>
          </a:p>
        </p:txBody>
      </p:sp>
      <p:sp>
        <p:nvSpPr>
          <p:cNvPr id="56" name="Slide Number"/>
          <p:cNvSpPr txBox="1">
            <a:spLocks noGrp="1"/>
          </p:cNvSpPr>
          <p:nvPr>
            <p:ph type="sldNum" sz="quarter" idx="2"/>
          </p:nvPr>
        </p:nvSpPr>
        <p:spPr>
          <a:prstGeom prst="rect">
            <a:avLst/>
          </a:prstGeom>
        </p:spPr>
        <p:txBody>
          <a:bodyPr/>
          <a:lstStyle>
            <a:lvl1pPr>
              <a:defRPr b="0" i="0"/>
            </a:lvl1pPr>
          </a:lstStyle>
          <a:p>
            <a:fld id="{86CB4B4D-7CA3-9044-876B-883B54F8677D}" type="slidenum">
              <a:rPr lang="en-US" smtClean="0"/>
              <a:pPr/>
              <a:t>‹#›</a:t>
            </a:fld>
            <a:endParaRPr lang="en-US" dirty="0"/>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Section">
    <p:spTree>
      <p:nvGrpSpPr>
        <p:cNvPr id="1" name=""/>
        <p:cNvGrpSpPr/>
        <p:nvPr/>
      </p:nvGrpSpPr>
      <p:grpSpPr>
        <a:xfrm>
          <a:off x="0" y="0"/>
          <a:ext cx="0" cy="0"/>
          <a:chOff x="0" y="0"/>
          <a:chExt cx="0" cy="0"/>
        </a:xfrm>
      </p:grpSpPr>
      <p:sp>
        <p:nvSpPr>
          <p:cNvPr id="63" name="Section Title"/>
          <p:cNvSpPr txBox="1">
            <a:spLocks noGrp="1"/>
          </p:cNvSpPr>
          <p:nvPr>
            <p:ph type="title" hasCustomPrompt="1"/>
          </p:nvPr>
        </p:nvSpPr>
        <p:spPr>
          <a:xfrm>
            <a:off x="1206496" y="4533900"/>
            <a:ext cx="21971004" cy="4648200"/>
          </a:xfrm>
          <a:prstGeom prst="rect">
            <a:avLst/>
          </a:prstGeom>
        </p:spPr>
        <p:txBody>
          <a:bodyPr anchor="ctr"/>
          <a:lstStyle>
            <a:lvl1pPr>
              <a:defRPr sz="11600" spc="-232"/>
            </a:lvl1pPr>
          </a:lstStyle>
          <a:p>
            <a:r>
              <a:t>Section Title</a:t>
            </a:r>
          </a:p>
        </p:txBody>
      </p:sp>
      <p:sp>
        <p:nvSpPr>
          <p:cNvPr id="64" name="Slide Number"/>
          <p:cNvSpPr txBox="1">
            <a:spLocks noGrp="1"/>
          </p:cNvSpPr>
          <p:nvPr>
            <p:ph type="sldNum" sz="quarter" idx="2"/>
          </p:nvPr>
        </p:nvSpPr>
        <p:spPr>
          <a:xfrm>
            <a:off x="11978163" y="13080242"/>
            <a:ext cx="415177" cy="379591"/>
          </a:xfrm>
          <a:prstGeom prst="rect">
            <a:avLst/>
          </a:prstGeom>
        </p:spPr>
        <p:txBody>
          <a:bodyPr/>
          <a:lstStyle>
            <a:lvl1pPr>
              <a:defRPr b="0" i="0"/>
            </a:lvl1pPr>
          </a:lstStyle>
          <a:p>
            <a:fld id="{86CB4B4D-7CA3-9044-876B-883B54F8677D}" type="slidenum">
              <a:rPr lang="en-US" smtClean="0"/>
              <a:pPr/>
              <a:t>‹#›</a:t>
            </a:fld>
            <a:endParaRPr lang="en-US" dirty="0"/>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71" name="Slide Title"/>
          <p:cNvSpPr txBox="1">
            <a:spLocks noGrp="1"/>
          </p:cNvSpPr>
          <p:nvPr>
            <p:ph type="title" hasCustomPrompt="1"/>
          </p:nvPr>
        </p:nvSpPr>
        <p:spPr>
          <a:xfrm>
            <a:off x="1206500" y="952500"/>
            <a:ext cx="21971000" cy="1434949"/>
          </a:xfrm>
          <a:prstGeom prst="rect">
            <a:avLst/>
          </a:prstGeom>
        </p:spPr>
        <p:txBody>
          <a:bodyPr/>
          <a:lstStyle/>
          <a:p>
            <a:r>
              <a:t>Slide Title</a:t>
            </a:r>
          </a:p>
        </p:txBody>
      </p:sp>
      <p:sp>
        <p:nvSpPr>
          <p:cNvPr id="72" name="Slide Subtitle"/>
          <p:cNvSpPr txBox="1">
            <a:spLocks noGrp="1"/>
          </p:cNvSpPr>
          <p:nvPr>
            <p:ph type="body" sz="quarter" idx="21" hasCustomPrompt="1"/>
          </p:nvPr>
        </p:nvSpPr>
        <p:spPr>
          <a:xfrm>
            <a:off x="1206500" y="2245962"/>
            <a:ext cx="21971000" cy="934780"/>
          </a:xfrm>
          <a:prstGeom prst="rect">
            <a:avLst/>
          </a:prstGeom>
        </p:spPr>
        <p:txBody>
          <a:bodyPr lIns="45719" tIns="45719" rIns="45719" bIns="45719"/>
          <a:lstStyle>
            <a:lvl1pPr marL="0" indent="0" defTabSz="825500">
              <a:lnSpc>
                <a:spcPct val="100000"/>
              </a:lnSpc>
              <a:spcBef>
                <a:spcPts val="0"/>
              </a:spcBef>
              <a:buSzTx/>
              <a:buNone/>
              <a:defRPr sz="5500">
                <a:latin typeface="Gotham Bold"/>
                <a:ea typeface="Gotham Bold"/>
                <a:cs typeface="Gotham Bold"/>
                <a:sym typeface="Gotham Bold"/>
              </a:defRPr>
            </a:lvl1pPr>
          </a:lstStyle>
          <a:p>
            <a:r>
              <a:t>Slide Subtitle</a:t>
            </a:r>
          </a:p>
        </p:txBody>
      </p:sp>
      <p:sp>
        <p:nvSpPr>
          <p:cNvPr id="73" name="Slide Number"/>
          <p:cNvSpPr txBox="1">
            <a:spLocks noGrp="1"/>
          </p:cNvSpPr>
          <p:nvPr>
            <p:ph type="sldNum" sz="quarter" idx="2"/>
          </p:nvPr>
        </p:nvSpPr>
        <p:spPr>
          <a:prstGeom prst="rect">
            <a:avLst/>
          </a:prstGeom>
        </p:spPr>
        <p:txBody>
          <a:bodyPr/>
          <a:lstStyle>
            <a:lvl1pPr>
              <a:defRPr b="0" i="0"/>
            </a:lvl1pPr>
          </a:lstStyle>
          <a:p>
            <a:fld id="{86CB4B4D-7CA3-9044-876B-883B54F8677D}" type="slidenum">
              <a:rPr lang="en-US" smtClean="0"/>
              <a:pPr/>
              <a:t>‹#›</a:t>
            </a:fld>
            <a:endParaRPr lang="en-US" dirty="0"/>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Agenda">
    <p:spTree>
      <p:nvGrpSpPr>
        <p:cNvPr id="1" name=""/>
        <p:cNvGrpSpPr/>
        <p:nvPr/>
      </p:nvGrpSpPr>
      <p:grpSpPr>
        <a:xfrm>
          <a:off x="0" y="0"/>
          <a:ext cx="0" cy="0"/>
          <a:chOff x="0" y="0"/>
          <a:chExt cx="0" cy="0"/>
        </a:xfrm>
      </p:grpSpPr>
      <p:sp>
        <p:nvSpPr>
          <p:cNvPr id="80" name="Agenda Title"/>
          <p:cNvSpPr txBox="1">
            <a:spLocks noGrp="1"/>
          </p:cNvSpPr>
          <p:nvPr>
            <p:ph type="title" hasCustomPrompt="1"/>
          </p:nvPr>
        </p:nvSpPr>
        <p:spPr>
          <a:xfrm>
            <a:off x="1206500" y="952500"/>
            <a:ext cx="21971000" cy="1435100"/>
          </a:xfrm>
          <a:prstGeom prst="rect">
            <a:avLst/>
          </a:prstGeom>
        </p:spPr>
        <p:txBody>
          <a:bodyPr/>
          <a:lstStyle/>
          <a:p>
            <a:r>
              <a:t>Agenda Title</a:t>
            </a:r>
          </a:p>
        </p:txBody>
      </p:sp>
      <p:sp>
        <p:nvSpPr>
          <p:cNvPr id="81" name="Agenda Subtitle"/>
          <p:cNvSpPr txBox="1">
            <a:spLocks noGrp="1"/>
          </p:cNvSpPr>
          <p:nvPr>
            <p:ph type="body" sz="quarter" idx="21" hasCustomPrompt="1"/>
          </p:nvPr>
        </p:nvSpPr>
        <p:spPr>
          <a:xfrm>
            <a:off x="1206500" y="2245962"/>
            <a:ext cx="21971000" cy="934780"/>
          </a:xfrm>
          <a:prstGeom prst="rect">
            <a:avLst/>
          </a:prstGeom>
        </p:spPr>
        <p:txBody>
          <a:bodyPr lIns="45719" tIns="45719" rIns="45719" bIns="45719"/>
          <a:lstStyle>
            <a:lvl1pPr marL="0" indent="0" defTabSz="825500">
              <a:lnSpc>
                <a:spcPct val="100000"/>
              </a:lnSpc>
              <a:spcBef>
                <a:spcPts val="0"/>
              </a:spcBef>
              <a:buSzTx/>
              <a:buNone/>
              <a:defRPr sz="5500">
                <a:latin typeface="Gotham Bold"/>
                <a:ea typeface="Gotham Bold"/>
                <a:cs typeface="Gotham Bold"/>
                <a:sym typeface="Gotham Bold"/>
              </a:defRPr>
            </a:lvl1pPr>
          </a:lstStyle>
          <a:p>
            <a:r>
              <a:t>Agenda Subtitle</a:t>
            </a:r>
          </a:p>
        </p:txBody>
      </p:sp>
      <p:sp>
        <p:nvSpPr>
          <p:cNvPr id="82" name="Body Level One…"/>
          <p:cNvSpPr txBox="1">
            <a:spLocks noGrp="1"/>
          </p:cNvSpPr>
          <p:nvPr>
            <p:ph type="body" idx="1" hasCustomPrompt="1"/>
          </p:nvPr>
        </p:nvSpPr>
        <p:spPr>
          <a:prstGeom prst="rect">
            <a:avLst/>
          </a:prstGeom>
        </p:spPr>
        <p:txBody>
          <a:bodyPr/>
          <a:lstStyle>
            <a:lvl1pPr marL="0" indent="0" defTabSz="825500">
              <a:lnSpc>
                <a:spcPct val="100000"/>
              </a:lnSpc>
              <a:spcBef>
                <a:spcPts val="1800"/>
              </a:spcBef>
              <a:buSzTx/>
              <a:buNone/>
              <a:defRPr sz="5500" spc="-55"/>
            </a:lvl1pPr>
            <a:lvl2pPr marL="0" indent="457200" defTabSz="825500">
              <a:lnSpc>
                <a:spcPct val="100000"/>
              </a:lnSpc>
              <a:spcBef>
                <a:spcPts val="1800"/>
              </a:spcBef>
              <a:buSzTx/>
              <a:buNone/>
              <a:defRPr sz="5500" spc="-55"/>
            </a:lvl2pPr>
            <a:lvl3pPr marL="0" indent="914400" defTabSz="825500">
              <a:lnSpc>
                <a:spcPct val="100000"/>
              </a:lnSpc>
              <a:spcBef>
                <a:spcPts val="1800"/>
              </a:spcBef>
              <a:buSzTx/>
              <a:buNone/>
              <a:defRPr sz="5500" spc="-55"/>
            </a:lvl3pPr>
            <a:lvl4pPr marL="0" indent="1371600" defTabSz="825500">
              <a:lnSpc>
                <a:spcPct val="100000"/>
              </a:lnSpc>
              <a:spcBef>
                <a:spcPts val="1800"/>
              </a:spcBef>
              <a:buSzTx/>
              <a:buNone/>
              <a:defRPr sz="5500" spc="-55"/>
            </a:lvl4pPr>
            <a:lvl5pPr marL="0" indent="1828800" defTabSz="825500">
              <a:lnSpc>
                <a:spcPct val="100000"/>
              </a:lnSpc>
              <a:spcBef>
                <a:spcPts val="1800"/>
              </a:spcBef>
              <a:buSzTx/>
              <a:buNone/>
              <a:defRPr sz="5500" spc="-55"/>
            </a:lvl5pPr>
          </a:lstStyle>
          <a:p>
            <a:r>
              <a:t>Agenda Topics</a:t>
            </a:r>
          </a:p>
          <a:p>
            <a:pPr lvl="1"/>
            <a:endParaRPr/>
          </a:p>
          <a:p>
            <a:pPr lvl="2"/>
            <a:endParaRPr/>
          </a:p>
          <a:p>
            <a:pPr lvl="3"/>
            <a:endParaRPr/>
          </a:p>
          <a:p>
            <a:pPr lvl="4"/>
            <a:endParaRPr/>
          </a:p>
        </p:txBody>
      </p:sp>
      <p:sp>
        <p:nvSpPr>
          <p:cNvPr id="83" name="Slide Number"/>
          <p:cNvSpPr txBox="1">
            <a:spLocks noGrp="1"/>
          </p:cNvSpPr>
          <p:nvPr>
            <p:ph type="sldNum" sz="quarter" idx="2"/>
          </p:nvPr>
        </p:nvSpPr>
        <p:spPr>
          <a:prstGeom prst="rect">
            <a:avLst/>
          </a:prstGeom>
        </p:spPr>
        <p:txBody>
          <a:bodyPr/>
          <a:lstStyle>
            <a:lvl1pPr>
              <a:defRPr b="0" i="0"/>
            </a:lvl1pPr>
          </a:lstStyle>
          <a:p>
            <a:fld id="{86CB4B4D-7CA3-9044-876B-883B54F8677D}" type="slidenum">
              <a:rPr lang="en-US" smtClean="0"/>
              <a:pPr/>
              <a:t>‹#›</a:t>
            </a:fld>
            <a:endParaRPr lang="en-US" dirty="0"/>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Statement">
    <p:spTree>
      <p:nvGrpSpPr>
        <p:cNvPr id="1" name=""/>
        <p:cNvGrpSpPr/>
        <p:nvPr/>
      </p:nvGrpSpPr>
      <p:grpSpPr>
        <a:xfrm>
          <a:off x="0" y="0"/>
          <a:ext cx="0" cy="0"/>
          <a:chOff x="0" y="0"/>
          <a:chExt cx="0" cy="0"/>
        </a:xfrm>
      </p:grpSpPr>
      <p:sp>
        <p:nvSpPr>
          <p:cNvPr id="90" name="Body Level One…"/>
          <p:cNvSpPr txBox="1">
            <a:spLocks noGrp="1"/>
          </p:cNvSpPr>
          <p:nvPr>
            <p:ph type="body" sz="half" idx="1" hasCustomPrompt="1"/>
          </p:nvPr>
        </p:nvSpPr>
        <p:spPr>
          <a:xfrm>
            <a:off x="1206500" y="4920843"/>
            <a:ext cx="21971000" cy="3874314"/>
          </a:xfrm>
          <a:prstGeom prst="rect">
            <a:avLst/>
          </a:prstGeom>
        </p:spPr>
        <p:txBody>
          <a:bodyPr anchor="ctr"/>
          <a:lstStyle>
            <a:lvl1pPr marL="0" indent="0" algn="ctr">
              <a:lnSpc>
                <a:spcPct val="80000"/>
              </a:lnSpc>
              <a:spcBef>
                <a:spcPts val="0"/>
              </a:spcBef>
              <a:buSzTx/>
              <a:buNone/>
              <a:defRPr sz="11600" spc="-232"/>
            </a:lvl1pPr>
            <a:lvl2pPr marL="0" indent="457200" algn="ctr">
              <a:lnSpc>
                <a:spcPct val="80000"/>
              </a:lnSpc>
              <a:spcBef>
                <a:spcPts val="0"/>
              </a:spcBef>
              <a:buSzTx/>
              <a:buNone/>
              <a:defRPr sz="11600" spc="-232"/>
            </a:lvl2pPr>
            <a:lvl3pPr marL="0" indent="914400" algn="ctr">
              <a:lnSpc>
                <a:spcPct val="80000"/>
              </a:lnSpc>
              <a:spcBef>
                <a:spcPts val="0"/>
              </a:spcBef>
              <a:buSzTx/>
              <a:buNone/>
              <a:defRPr sz="11600" spc="-232"/>
            </a:lvl3pPr>
            <a:lvl4pPr marL="0" indent="1371600" algn="ctr">
              <a:lnSpc>
                <a:spcPct val="80000"/>
              </a:lnSpc>
              <a:spcBef>
                <a:spcPts val="0"/>
              </a:spcBef>
              <a:buSzTx/>
              <a:buNone/>
              <a:defRPr sz="11600" spc="-232"/>
            </a:lvl4pPr>
            <a:lvl5pPr marL="0" indent="1828800" algn="ctr">
              <a:lnSpc>
                <a:spcPct val="80000"/>
              </a:lnSpc>
              <a:spcBef>
                <a:spcPts val="0"/>
              </a:spcBef>
              <a:buSzTx/>
              <a:buNone/>
              <a:defRPr sz="11600" spc="-232"/>
            </a:lvl5pPr>
          </a:lstStyle>
          <a:p>
            <a:r>
              <a:t>Statement</a:t>
            </a:r>
          </a:p>
          <a:p>
            <a:pPr lvl="1"/>
            <a:endParaRPr/>
          </a:p>
          <a:p>
            <a:pPr lvl="2"/>
            <a:endParaRPr/>
          </a:p>
          <a:p>
            <a:pPr lvl="3"/>
            <a:endParaRPr/>
          </a:p>
          <a:p>
            <a:pPr lvl="4"/>
            <a:endParaRPr/>
          </a:p>
        </p:txBody>
      </p:sp>
      <p:sp>
        <p:nvSpPr>
          <p:cNvPr id="91" name="Slide Number"/>
          <p:cNvSpPr txBox="1">
            <a:spLocks noGrp="1"/>
          </p:cNvSpPr>
          <p:nvPr>
            <p:ph type="sldNum" sz="quarter" idx="2"/>
          </p:nvPr>
        </p:nvSpPr>
        <p:spPr>
          <a:prstGeom prst="rect">
            <a:avLst/>
          </a:prstGeom>
        </p:spPr>
        <p:txBody>
          <a:bodyPr/>
          <a:lstStyle>
            <a:lvl1pPr>
              <a:defRPr b="0" i="0"/>
            </a:lvl1pPr>
          </a:lstStyle>
          <a:p>
            <a:fld id="{86CB4B4D-7CA3-9044-876B-883B54F8677D}" type="slidenum">
              <a:rPr lang="en-US" smtClean="0"/>
              <a:pPr/>
              <a:t>‹#›</a:t>
            </a:fld>
            <a:endParaRPr lang="en-US" dirty="0"/>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14"/>
          <a:srcRect/>
          <a:stretch>
            <a:fillRect/>
          </a:stretch>
        </a:blipFill>
        <a:effectLst/>
      </p:bgPr>
    </p:bg>
    <p:spTree>
      <p:nvGrpSpPr>
        <p:cNvPr id="1" name=""/>
        <p:cNvGrpSpPr/>
        <p:nvPr/>
      </p:nvGrpSpPr>
      <p:grpSpPr>
        <a:xfrm>
          <a:off x="0" y="0"/>
          <a:ext cx="0" cy="0"/>
          <a:chOff x="0" y="0"/>
          <a:chExt cx="0" cy="0"/>
        </a:xfrm>
      </p:grpSpPr>
      <p:sp>
        <p:nvSpPr>
          <p:cNvPr id="2" name="Slide Title"/>
          <p:cNvSpPr txBox="1">
            <a:spLocks noGrp="1"/>
          </p:cNvSpPr>
          <p:nvPr>
            <p:ph type="title" hasCustomPrompt="1"/>
          </p:nvPr>
        </p:nvSpPr>
        <p:spPr>
          <a:xfrm>
            <a:off x="1206500" y="952500"/>
            <a:ext cx="21971000" cy="143316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p>
            <a:r>
              <a:t>Slide Title</a:t>
            </a:r>
          </a:p>
        </p:txBody>
      </p:sp>
      <p:sp>
        <p:nvSpPr>
          <p:cNvPr id="3" name="Body Level One…"/>
          <p:cNvSpPr txBox="1">
            <a:spLocks noGrp="1"/>
          </p:cNvSpPr>
          <p:nvPr>
            <p:ph type="body" idx="1" hasCustomPrompt="1"/>
          </p:nvPr>
        </p:nvSpPr>
        <p:spPr>
          <a:xfrm>
            <a:off x="1206500" y="4248504"/>
            <a:ext cx="21971000" cy="825601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p>
            <a:r>
              <a:t>Slide bullet text</a:t>
            </a:r>
          </a:p>
          <a:p>
            <a:pPr lvl="1"/>
            <a:endParaRPr/>
          </a:p>
          <a:p>
            <a:pPr lvl="2"/>
            <a:endParaRPr/>
          </a:p>
          <a:p>
            <a:pPr lvl="3"/>
            <a:endParaRPr/>
          </a:p>
          <a:p>
            <a:pPr lvl="4"/>
            <a:endParaRPr/>
          </a:p>
        </p:txBody>
      </p:sp>
      <p:pic>
        <p:nvPicPr>
          <p:cNvPr id="4" name="1CA55B94-F690-4F85-AE21-2DF07AB3F3B6-13.png" descr="1CA55B94-F690-4F85-AE21-2DF07AB3F3B6-13.png"/>
          <p:cNvPicPr>
            <a:picLocks noChangeAspect="1"/>
          </p:cNvPicPr>
          <p:nvPr/>
        </p:nvPicPr>
        <p:blipFill>
          <a:blip r:embed="rId15"/>
          <a:stretch>
            <a:fillRect/>
          </a:stretch>
        </p:blipFill>
        <p:spPr>
          <a:xfrm>
            <a:off x="824259" y="12377831"/>
            <a:ext cx="2685985" cy="802381"/>
          </a:xfrm>
          <a:prstGeom prst="rect">
            <a:avLst/>
          </a:prstGeom>
          <a:ln w="12700">
            <a:miter lim="400000"/>
          </a:ln>
        </p:spPr>
      </p:pic>
      <p:sp>
        <p:nvSpPr>
          <p:cNvPr id="5" name="Rectangle"/>
          <p:cNvSpPr/>
          <p:nvPr/>
        </p:nvSpPr>
        <p:spPr>
          <a:xfrm>
            <a:off x="3097" y="1128810"/>
            <a:ext cx="856003" cy="3000762"/>
          </a:xfrm>
          <a:prstGeom prst="rect">
            <a:avLst/>
          </a:prstGeom>
          <a:solidFill>
            <a:srgbClr val="D96C26"/>
          </a:solidFill>
          <a:ln w="12700">
            <a:miter lim="400000"/>
          </a:ln>
        </p:spPr>
        <p:txBody>
          <a:bodyPr lIns="50800" tIns="50800" rIns="50800" bIns="50800" anchor="ctr"/>
          <a:lstStyle/>
          <a:p>
            <a:pPr defTabSz="825500">
              <a:defRPr sz="3200">
                <a:solidFill>
                  <a:srgbClr val="000000"/>
                </a:solidFill>
                <a:latin typeface="Helvetica Neue Medium"/>
                <a:ea typeface="Helvetica Neue Medium"/>
                <a:cs typeface="Helvetica Neue Medium"/>
                <a:sym typeface="Helvetica Neue Medium"/>
              </a:defRPr>
            </a:pPr>
            <a:endParaRPr b="0" i="0" dirty="0">
              <a:latin typeface="Gotham Medium" panose="02000604030000020004" pitchFamily="2" charset="0"/>
            </a:endParaRPr>
          </a:p>
        </p:txBody>
      </p:sp>
      <p:sp>
        <p:nvSpPr>
          <p:cNvPr id="6" name="Slide Number"/>
          <p:cNvSpPr txBox="1">
            <a:spLocks noGrp="1"/>
          </p:cNvSpPr>
          <p:nvPr>
            <p:ph type="sldNum" sz="quarter" idx="2"/>
          </p:nvPr>
        </p:nvSpPr>
        <p:spPr>
          <a:xfrm>
            <a:off x="11978163" y="13076008"/>
            <a:ext cx="415177" cy="379591"/>
          </a:xfrm>
          <a:prstGeom prst="rect">
            <a:avLst/>
          </a:prstGeom>
          <a:ln w="12700">
            <a:miter lim="400000"/>
          </a:ln>
        </p:spPr>
        <p:txBody>
          <a:bodyPr wrap="none" lIns="50800" tIns="50800" rIns="50800" bIns="50800" anchor="b">
            <a:spAutoFit/>
          </a:bodyPr>
          <a:lstStyle>
            <a:lvl1pPr defTabSz="584200">
              <a:defRPr sz="1800" b="0" i="0">
                <a:latin typeface="Gotham Book" panose="02000604040000020004" pitchFamily="2" charset="0"/>
              </a:defRPr>
            </a:lvl1pPr>
          </a:lstStyle>
          <a:p>
            <a:fld id="{86CB4B4D-7CA3-9044-876B-883B54F8677D}"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spd="med"/>
  <p:txStyles>
    <p:titleStyle>
      <a:lvl1pPr marL="0" marR="0" indent="0" algn="l" defTabSz="2438338" latinLnBrk="0">
        <a:lnSpc>
          <a:spcPct val="80000"/>
        </a:lnSpc>
        <a:spcBef>
          <a:spcPts val="0"/>
        </a:spcBef>
        <a:spcAft>
          <a:spcPts val="0"/>
        </a:spcAft>
        <a:buClrTx/>
        <a:buSzTx/>
        <a:buFontTx/>
        <a:buNone/>
        <a:tabLst/>
        <a:defRPr sz="8500" b="0" i="0" u="none" strike="noStrike" cap="none" spc="-170" baseline="0">
          <a:solidFill>
            <a:srgbClr val="FFFFFF"/>
          </a:solidFill>
          <a:uFillTx/>
          <a:latin typeface="Gotham Bold"/>
          <a:ea typeface="Gotham Bold"/>
          <a:cs typeface="Gotham Bold"/>
          <a:sym typeface="Gotham Bold"/>
        </a:defRPr>
      </a:lvl1pPr>
      <a:lvl2pPr marL="0" marR="0" indent="457200" algn="l" defTabSz="2438338" latinLnBrk="0">
        <a:lnSpc>
          <a:spcPct val="80000"/>
        </a:lnSpc>
        <a:spcBef>
          <a:spcPts val="0"/>
        </a:spcBef>
        <a:spcAft>
          <a:spcPts val="0"/>
        </a:spcAft>
        <a:buClrTx/>
        <a:buSzTx/>
        <a:buFontTx/>
        <a:buNone/>
        <a:tabLst/>
        <a:defRPr sz="8500" b="0" i="0" u="none" strike="noStrike" cap="none" spc="-170" baseline="0">
          <a:solidFill>
            <a:srgbClr val="FFFFFF"/>
          </a:solidFill>
          <a:uFillTx/>
          <a:latin typeface="Gotham Bold"/>
          <a:ea typeface="Gotham Bold"/>
          <a:cs typeface="Gotham Bold"/>
          <a:sym typeface="Gotham Bold"/>
        </a:defRPr>
      </a:lvl2pPr>
      <a:lvl3pPr marL="0" marR="0" indent="914400" algn="l" defTabSz="2438338" latinLnBrk="0">
        <a:lnSpc>
          <a:spcPct val="80000"/>
        </a:lnSpc>
        <a:spcBef>
          <a:spcPts val="0"/>
        </a:spcBef>
        <a:spcAft>
          <a:spcPts val="0"/>
        </a:spcAft>
        <a:buClrTx/>
        <a:buSzTx/>
        <a:buFontTx/>
        <a:buNone/>
        <a:tabLst/>
        <a:defRPr sz="8500" b="0" i="0" u="none" strike="noStrike" cap="none" spc="-170" baseline="0">
          <a:solidFill>
            <a:srgbClr val="FFFFFF"/>
          </a:solidFill>
          <a:uFillTx/>
          <a:latin typeface="Gotham Bold"/>
          <a:ea typeface="Gotham Bold"/>
          <a:cs typeface="Gotham Bold"/>
          <a:sym typeface="Gotham Bold"/>
        </a:defRPr>
      </a:lvl3pPr>
      <a:lvl4pPr marL="0" marR="0" indent="1371600" algn="l" defTabSz="2438338" latinLnBrk="0">
        <a:lnSpc>
          <a:spcPct val="80000"/>
        </a:lnSpc>
        <a:spcBef>
          <a:spcPts val="0"/>
        </a:spcBef>
        <a:spcAft>
          <a:spcPts val="0"/>
        </a:spcAft>
        <a:buClrTx/>
        <a:buSzTx/>
        <a:buFontTx/>
        <a:buNone/>
        <a:tabLst/>
        <a:defRPr sz="8500" b="0" i="0" u="none" strike="noStrike" cap="none" spc="-170" baseline="0">
          <a:solidFill>
            <a:srgbClr val="FFFFFF"/>
          </a:solidFill>
          <a:uFillTx/>
          <a:latin typeface="Gotham Bold"/>
          <a:ea typeface="Gotham Bold"/>
          <a:cs typeface="Gotham Bold"/>
          <a:sym typeface="Gotham Bold"/>
        </a:defRPr>
      </a:lvl4pPr>
      <a:lvl5pPr marL="0" marR="0" indent="1828800" algn="l" defTabSz="2438338" latinLnBrk="0">
        <a:lnSpc>
          <a:spcPct val="80000"/>
        </a:lnSpc>
        <a:spcBef>
          <a:spcPts val="0"/>
        </a:spcBef>
        <a:spcAft>
          <a:spcPts val="0"/>
        </a:spcAft>
        <a:buClrTx/>
        <a:buSzTx/>
        <a:buFontTx/>
        <a:buNone/>
        <a:tabLst/>
        <a:defRPr sz="8500" b="0" i="0" u="none" strike="noStrike" cap="none" spc="-170" baseline="0">
          <a:solidFill>
            <a:srgbClr val="FFFFFF"/>
          </a:solidFill>
          <a:uFillTx/>
          <a:latin typeface="Gotham Bold"/>
          <a:ea typeface="Gotham Bold"/>
          <a:cs typeface="Gotham Bold"/>
          <a:sym typeface="Gotham Bold"/>
        </a:defRPr>
      </a:lvl5pPr>
      <a:lvl6pPr marL="0" marR="0" indent="2286000" algn="l" defTabSz="2438338" latinLnBrk="0">
        <a:lnSpc>
          <a:spcPct val="80000"/>
        </a:lnSpc>
        <a:spcBef>
          <a:spcPts val="0"/>
        </a:spcBef>
        <a:spcAft>
          <a:spcPts val="0"/>
        </a:spcAft>
        <a:buClrTx/>
        <a:buSzTx/>
        <a:buFontTx/>
        <a:buNone/>
        <a:tabLst/>
        <a:defRPr sz="8500" b="0" i="0" u="none" strike="noStrike" cap="none" spc="-170" baseline="0">
          <a:solidFill>
            <a:srgbClr val="FFFFFF"/>
          </a:solidFill>
          <a:uFillTx/>
          <a:latin typeface="Gotham Bold"/>
          <a:ea typeface="Gotham Bold"/>
          <a:cs typeface="Gotham Bold"/>
          <a:sym typeface="Gotham Bold"/>
        </a:defRPr>
      </a:lvl6pPr>
      <a:lvl7pPr marL="0" marR="0" indent="2743200" algn="l" defTabSz="2438338" latinLnBrk="0">
        <a:lnSpc>
          <a:spcPct val="80000"/>
        </a:lnSpc>
        <a:spcBef>
          <a:spcPts val="0"/>
        </a:spcBef>
        <a:spcAft>
          <a:spcPts val="0"/>
        </a:spcAft>
        <a:buClrTx/>
        <a:buSzTx/>
        <a:buFontTx/>
        <a:buNone/>
        <a:tabLst/>
        <a:defRPr sz="8500" b="0" i="0" u="none" strike="noStrike" cap="none" spc="-170" baseline="0">
          <a:solidFill>
            <a:srgbClr val="FFFFFF"/>
          </a:solidFill>
          <a:uFillTx/>
          <a:latin typeface="Gotham Bold"/>
          <a:ea typeface="Gotham Bold"/>
          <a:cs typeface="Gotham Bold"/>
          <a:sym typeface="Gotham Bold"/>
        </a:defRPr>
      </a:lvl7pPr>
      <a:lvl8pPr marL="0" marR="0" indent="3200400" algn="l" defTabSz="2438338" latinLnBrk="0">
        <a:lnSpc>
          <a:spcPct val="80000"/>
        </a:lnSpc>
        <a:spcBef>
          <a:spcPts val="0"/>
        </a:spcBef>
        <a:spcAft>
          <a:spcPts val="0"/>
        </a:spcAft>
        <a:buClrTx/>
        <a:buSzTx/>
        <a:buFontTx/>
        <a:buNone/>
        <a:tabLst/>
        <a:defRPr sz="8500" b="0" i="0" u="none" strike="noStrike" cap="none" spc="-170" baseline="0">
          <a:solidFill>
            <a:srgbClr val="FFFFFF"/>
          </a:solidFill>
          <a:uFillTx/>
          <a:latin typeface="Gotham Bold"/>
          <a:ea typeface="Gotham Bold"/>
          <a:cs typeface="Gotham Bold"/>
          <a:sym typeface="Gotham Bold"/>
        </a:defRPr>
      </a:lvl8pPr>
      <a:lvl9pPr marL="0" marR="0" indent="3657600" algn="l" defTabSz="2438338" latinLnBrk="0">
        <a:lnSpc>
          <a:spcPct val="80000"/>
        </a:lnSpc>
        <a:spcBef>
          <a:spcPts val="0"/>
        </a:spcBef>
        <a:spcAft>
          <a:spcPts val="0"/>
        </a:spcAft>
        <a:buClrTx/>
        <a:buSzTx/>
        <a:buFontTx/>
        <a:buNone/>
        <a:tabLst/>
        <a:defRPr sz="8500" b="0" i="0" u="none" strike="noStrike" cap="none" spc="-170" baseline="0">
          <a:solidFill>
            <a:srgbClr val="FFFFFF"/>
          </a:solidFill>
          <a:uFillTx/>
          <a:latin typeface="Gotham Bold"/>
          <a:ea typeface="Gotham Bold"/>
          <a:cs typeface="Gotham Bold"/>
          <a:sym typeface="Gotham Bold"/>
        </a:defRPr>
      </a:lvl9pPr>
    </p:titleStyle>
    <p:bodyStyle>
      <a:lvl1pPr marL="609600" marR="0" indent="-609600" algn="l" defTabSz="2438338" latinLnBrk="0">
        <a:lnSpc>
          <a:spcPct val="90000"/>
        </a:lnSpc>
        <a:spcBef>
          <a:spcPts val="4500"/>
        </a:spcBef>
        <a:spcAft>
          <a:spcPts val="0"/>
        </a:spcAft>
        <a:buClrTx/>
        <a:buSzPct val="123000"/>
        <a:buFontTx/>
        <a:buChar char="•"/>
        <a:tabLst/>
        <a:defRPr sz="4800" b="0" i="0" u="none" strike="noStrike" cap="none" spc="0" baseline="0">
          <a:solidFill>
            <a:srgbClr val="FFFFFF"/>
          </a:solidFill>
          <a:uFillTx/>
          <a:latin typeface="Gotham Book"/>
          <a:ea typeface="Gotham Book"/>
          <a:cs typeface="Gotham Book"/>
          <a:sym typeface="Gotham Book"/>
        </a:defRPr>
      </a:lvl1pPr>
      <a:lvl2pPr marL="1219200" marR="0" indent="-609600" algn="l" defTabSz="2438338" latinLnBrk="0">
        <a:lnSpc>
          <a:spcPct val="90000"/>
        </a:lnSpc>
        <a:spcBef>
          <a:spcPts val="4500"/>
        </a:spcBef>
        <a:spcAft>
          <a:spcPts val="0"/>
        </a:spcAft>
        <a:buClrTx/>
        <a:buSzPct val="123000"/>
        <a:buFontTx/>
        <a:buChar char="•"/>
        <a:tabLst/>
        <a:defRPr sz="4800" b="0" i="0" u="none" strike="noStrike" cap="none" spc="0" baseline="0">
          <a:solidFill>
            <a:srgbClr val="FFFFFF"/>
          </a:solidFill>
          <a:uFillTx/>
          <a:latin typeface="Gotham Book"/>
          <a:ea typeface="Gotham Book"/>
          <a:cs typeface="Gotham Book"/>
          <a:sym typeface="Gotham Book"/>
        </a:defRPr>
      </a:lvl2pPr>
      <a:lvl3pPr marL="1828800" marR="0" indent="-609600" algn="l" defTabSz="2438338" latinLnBrk="0">
        <a:lnSpc>
          <a:spcPct val="90000"/>
        </a:lnSpc>
        <a:spcBef>
          <a:spcPts val="4500"/>
        </a:spcBef>
        <a:spcAft>
          <a:spcPts val="0"/>
        </a:spcAft>
        <a:buClrTx/>
        <a:buSzPct val="123000"/>
        <a:buFontTx/>
        <a:buChar char="•"/>
        <a:tabLst/>
        <a:defRPr sz="4800" b="0" i="0" u="none" strike="noStrike" cap="none" spc="0" baseline="0">
          <a:solidFill>
            <a:srgbClr val="FFFFFF"/>
          </a:solidFill>
          <a:uFillTx/>
          <a:latin typeface="Gotham Book"/>
          <a:ea typeface="Gotham Book"/>
          <a:cs typeface="Gotham Book"/>
          <a:sym typeface="Gotham Book"/>
        </a:defRPr>
      </a:lvl3pPr>
      <a:lvl4pPr marL="2438400" marR="0" indent="-609600" algn="l" defTabSz="2438338" latinLnBrk="0">
        <a:lnSpc>
          <a:spcPct val="90000"/>
        </a:lnSpc>
        <a:spcBef>
          <a:spcPts val="4500"/>
        </a:spcBef>
        <a:spcAft>
          <a:spcPts val="0"/>
        </a:spcAft>
        <a:buClrTx/>
        <a:buSzPct val="123000"/>
        <a:buFontTx/>
        <a:buChar char="•"/>
        <a:tabLst/>
        <a:defRPr sz="4800" b="0" i="0" u="none" strike="noStrike" cap="none" spc="0" baseline="0">
          <a:solidFill>
            <a:srgbClr val="FFFFFF"/>
          </a:solidFill>
          <a:uFillTx/>
          <a:latin typeface="Gotham Book"/>
          <a:ea typeface="Gotham Book"/>
          <a:cs typeface="Gotham Book"/>
          <a:sym typeface="Gotham Book"/>
        </a:defRPr>
      </a:lvl4pPr>
      <a:lvl5pPr marL="3048000" marR="0" indent="-609600" algn="l" defTabSz="2438338" latinLnBrk="0">
        <a:lnSpc>
          <a:spcPct val="90000"/>
        </a:lnSpc>
        <a:spcBef>
          <a:spcPts val="4500"/>
        </a:spcBef>
        <a:spcAft>
          <a:spcPts val="0"/>
        </a:spcAft>
        <a:buClrTx/>
        <a:buSzPct val="123000"/>
        <a:buFontTx/>
        <a:buChar char="•"/>
        <a:tabLst/>
        <a:defRPr sz="4800" b="0" i="0" u="none" strike="noStrike" cap="none" spc="0" baseline="0">
          <a:solidFill>
            <a:srgbClr val="FFFFFF"/>
          </a:solidFill>
          <a:uFillTx/>
          <a:latin typeface="Gotham Book"/>
          <a:ea typeface="Gotham Book"/>
          <a:cs typeface="Gotham Book"/>
          <a:sym typeface="Gotham Book"/>
        </a:defRPr>
      </a:lvl5pPr>
      <a:lvl6pPr marL="3657600" marR="0" indent="-609600" algn="l" defTabSz="2438338" latinLnBrk="0">
        <a:lnSpc>
          <a:spcPct val="90000"/>
        </a:lnSpc>
        <a:spcBef>
          <a:spcPts val="4500"/>
        </a:spcBef>
        <a:spcAft>
          <a:spcPts val="0"/>
        </a:spcAft>
        <a:buClrTx/>
        <a:buSzPct val="123000"/>
        <a:buFontTx/>
        <a:buChar char="•"/>
        <a:tabLst/>
        <a:defRPr sz="4800" b="0" i="0" u="none" strike="noStrike" cap="none" spc="0" baseline="0">
          <a:solidFill>
            <a:srgbClr val="FFFFFF"/>
          </a:solidFill>
          <a:uFillTx/>
          <a:latin typeface="Gotham Book"/>
          <a:ea typeface="Gotham Book"/>
          <a:cs typeface="Gotham Book"/>
          <a:sym typeface="Gotham Book"/>
        </a:defRPr>
      </a:lvl6pPr>
      <a:lvl7pPr marL="4267200" marR="0" indent="-609600" algn="l" defTabSz="2438338" latinLnBrk="0">
        <a:lnSpc>
          <a:spcPct val="90000"/>
        </a:lnSpc>
        <a:spcBef>
          <a:spcPts val="4500"/>
        </a:spcBef>
        <a:spcAft>
          <a:spcPts val="0"/>
        </a:spcAft>
        <a:buClrTx/>
        <a:buSzPct val="123000"/>
        <a:buFontTx/>
        <a:buChar char="•"/>
        <a:tabLst/>
        <a:defRPr sz="4800" b="0" i="0" u="none" strike="noStrike" cap="none" spc="0" baseline="0">
          <a:solidFill>
            <a:srgbClr val="FFFFFF"/>
          </a:solidFill>
          <a:uFillTx/>
          <a:latin typeface="Gotham Book"/>
          <a:ea typeface="Gotham Book"/>
          <a:cs typeface="Gotham Book"/>
          <a:sym typeface="Gotham Book"/>
        </a:defRPr>
      </a:lvl7pPr>
      <a:lvl8pPr marL="4876800" marR="0" indent="-609600" algn="l" defTabSz="2438338" latinLnBrk="0">
        <a:lnSpc>
          <a:spcPct val="90000"/>
        </a:lnSpc>
        <a:spcBef>
          <a:spcPts val="4500"/>
        </a:spcBef>
        <a:spcAft>
          <a:spcPts val="0"/>
        </a:spcAft>
        <a:buClrTx/>
        <a:buSzPct val="123000"/>
        <a:buFontTx/>
        <a:buChar char="•"/>
        <a:tabLst/>
        <a:defRPr sz="4800" b="0" i="0" u="none" strike="noStrike" cap="none" spc="0" baseline="0">
          <a:solidFill>
            <a:srgbClr val="FFFFFF"/>
          </a:solidFill>
          <a:uFillTx/>
          <a:latin typeface="Gotham Book"/>
          <a:ea typeface="Gotham Book"/>
          <a:cs typeface="Gotham Book"/>
          <a:sym typeface="Gotham Book"/>
        </a:defRPr>
      </a:lvl8pPr>
      <a:lvl9pPr marL="5486400" marR="0" indent="-609600" algn="l" defTabSz="2438338" latinLnBrk="0">
        <a:lnSpc>
          <a:spcPct val="90000"/>
        </a:lnSpc>
        <a:spcBef>
          <a:spcPts val="4500"/>
        </a:spcBef>
        <a:spcAft>
          <a:spcPts val="0"/>
        </a:spcAft>
        <a:buClrTx/>
        <a:buSzPct val="123000"/>
        <a:buFontTx/>
        <a:buChar char="•"/>
        <a:tabLst/>
        <a:defRPr sz="4800" b="0" i="0" u="none" strike="noStrike" cap="none" spc="0" baseline="0">
          <a:solidFill>
            <a:srgbClr val="FFFFFF"/>
          </a:solidFill>
          <a:uFillTx/>
          <a:latin typeface="Gotham Book"/>
          <a:ea typeface="Gotham Book"/>
          <a:cs typeface="Gotham Book"/>
          <a:sym typeface="Gotham Book"/>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1pPr>
      <a:lvl2pPr marL="0" marR="0" indent="457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2pPr>
      <a:lvl3pPr marL="0" marR="0" indent="914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3pPr>
      <a:lvl4pPr marL="0" marR="0" indent="1371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4pPr>
      <a:lvl5pPr marL="0" marR="0" indent="1828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5pPr>
      <a:lvl6pPr marL="0" marR="0" indent="22860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6pPr>
      <a:lvl7pPr marL="0" marR="0" indent="2743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7pPr>
      <a:lvl8pPr marL="0" marR="0" indent="3200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8pPr>
      <a:lvl9pPr marL="0" marR="0" indent="3657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 name="Developing a Strategy for Family Ministry"/>
          <p:cNvSpPr txBox="1">
            <a:spLocks noGrp="1"/>
          </p:cNvSpPr>
          <p:nvPr>
            <p:ph type="ctrTitle"/>
          </p:nvPr>
        </p:nvSpPr>
        <p:spPr>
          <a:xfrm>
            <a:off x="2443342" y="3660234"/>
            <a:ext cx="16822960" cy="6775811"/>
          </a:xfrm>
          <a:prstGeom prst="rect">
            <a:avLst/>
          </a:prstGeom>
        </p:spPr>
        <p:txBody>
          <a:bodyPr anchor="t"/>
          <a:lstStyle>
            <a:lvl1pPr defTabSz="12700">
              <a:lnSpc>
                <a:spcPct val="100000"/>
              </a:lnSpc>
              <a:spcBef>
                <a:spcPts val="4200"/>
              </a:spcBef>
              <a:defRPr sz="13200" spc="0">
                <a:latin typeface="Gotham Book"/>
                <a:ea typeface="Gotham Book"/>
                <a:cs typeface="Gotham Book"/>
                <a:sym typeface="Gotham Book"/>
              </a:defRPr>
            </a:lvl1pPr>
          </a:lstStyle>
          <a:p>
            <a:r>
              <a:t>Developing a Strategy for Family Ministry </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 name="Jesus Creed:"/>
          <p:cNvSpPr txBox="1">
            <a:spLocks noGrp="1"/>
          </p:cNvSpPr>
          <p:nvPr>
            <p:ph type="ctrTitle"/>
          </p:nvPr>
        </p:nvSpPr>
        <p:spPr>
          <a:xfrm>
            <a:off x="2443342" y="3988127"/>
            <a:ext cx="18272831" cy="1821929"/>
          </a:xfrm>
          <a:prstGeom prst="rect">
            <a:avLst/>
          </a:prstGeom>
        </p:spPr>
        <p:txBody>
          <a:bodyPr anchor="t">
            <a:normAutofit fontScale="90000"/>
          </a:bodyPr>
          <a:lstStyle>
            <a:lvl1pPr defTabSz="12700">
              <a:lnSpc>
                <a:spcPct val="100000"/>
              </a:lnSpc>
              <a:spcBef>
                <a:spcPts val="4200"/>
              </a:spcBef>
              <a:defRPr sz="13200" spc="0">
                <a:latin typeface="Gotham Book"/>
                <a:ea typeface="Gotham Book"/>
                <a:cs typeface="Gotham Book"/>
                <a:sym typeface="Gotham Book"/>
              </a:defRPr>
            </a:lvl1pPr>
          </a:lstStyle>
          <a:p>
            <a:r>
              <a:t>Jesus Creed: </a:t>
            </a:r>
          </a:p>
        </p:txBody>
      </p:sp>
      <p:sp>
        <p:nvSpPr>
          <p:cNvPr id="154" name="Love the Lord your God with all your heart… and your neighbor as yourself."/>
          <p:cNvSpPr txBox="1"/>
          <p:nvPr/>
        </p:nvSpPr>
        <p:spPr>
          <a:xfrm>
            <a:off x="3055584" y="6150963"/>
            <a:ext cx="18272832" cy="238743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lvl1pPr algn="l">
              <a:spcBef>
                <a:spcPts val="2300"/>
              </a:spcBef>
              <a:defRPr sz="7392">
                <a:latin typeface="Gotham Book"/>
                <a:ea typeface="Gotham Book"/>
                <a:cs typeface="Gotham Book"/>
                <a:sym typeface="Gotham Book"/>
              </a:defRPr>
            </a:lvl1pPr>
          </a:lstStyle>
          <a:p>
            <a:pPr defTabSz="914400"/>
            <a:r>
              <a:t>Love the Lord your God with all your heart… and your neighbor as yourself.</a:t>
            </a: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 name="What are you doing in your church to partner with parents and help families succeed?"/>
          <p:cNvSpPr txBox="1">
            <a:spLocks noGrp="1"/>
          </p:cNvSpPr>
          <p:nvPr>
            <p:ph type="ctrTitle"/>
          </p:nvPr>
        </p:nvSpPr>
        <p:spPr>
          <a:xfrm>
            <a:off x="2443342" y="3232420"/>
            <a:ext cx="18617424" cy="6775811"/>
          </a:xfrm>
          <a:prstGeom prst="rect">
            <a:avLst/>
          </a:prstGeom>
        </p:spPr>
        <p:txBody>
          <a:bodyPr anchor="t">
            <a:normAutofit fontScale="90000"/>
          </a:bodyPr>
          <a:lstStyle>
            <a:lvl1pPr>
              <a:lnSpc>
                <a:spcPct val="100000"/>
              </a:lnSpc>
              <a:spcBef>
                <a:spcPts val="3600"/>
              </a:spcBef>
              <a:defRPr sz="11352" spc="0">
                <a:latin typeface="Gotham Book"/>
                <a:ea typeface="Gotham Book"/>
                <a:cs typeface="Gotham Book"/>
                <a:sym typeface="Gotham Book"/>
              </a:defRPr>
            </a:lvl1pPr>
          </a:lstStyle>
          <a:p>
            <a:pPr defTabSz="914400"/>
            <a:r>
              <a:t>What are you doing in your church to partner with parents and help families succeed? </a:t>
            </a: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 name="What’s holding you back?"/>
          <p:cNvSpPr txBox="1">
            <a:spLocks noGrp="1"/>
          </p:cNvSpPr>
          <p:nvPr>
            <p:ph type="ctrTitle"/>
          </p:nvPr>
        </p:nvSpPr>
        <p:spPr>
          <a:xfrm>
            <a:off x="2443342" y="4563397"/>
            <a:ext cx="15913634" cy="6775811"/>
          </a:xfrm>
          <a:prstGeom prst="rect">
            <a:avLst/>
          </a:prstGeom>
        </p:spPr>
        <p:txBody>
          <a:bodyPr anchor="t"/>
          <a:lstStyle>
            <a:lvl1pPr defTabSz="12700">
              <a:lnSpc>
                <a:spcPct val="100000"/>
              </a:lnSpc>
              <a:spcBef>
                <a:spcPts val="4200"/>
              </a:spcBef>
              <a:defRPr sz="13200" spc="0">
                <a:latin typeface="Gotham Book"/>
                <a:ea typeface="Gotham Book"/>
                <a:cs typeface="Gotham Book"/>
                <a:sym typeface="Gotham Book"/>
              </a:defRPr>
            </a:lvl1pPr>
          </a:lstStyle>
          <a:p>
            <a:r>
              <a:t>What’s holding you back? </a:t>
            </a:r>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 name="What’s holding you back?"/>
          <p:cNvSpPr txBox="1">
            <a:spLocks noGrp="1"/>
          </p:cNvSpPr>
          <p:nvPr>
            <p:ph type="ctrTitle"/>
          </p:nvPr>
        </p:nvSpPr>
        <p:spPr>
          <a:xfrm>
            <a:off x="1438972" y="1147489"/>
            <a:ext cx="19393912" cy="3252169"/>
          </a:xfrm>
          <a:prstGeom prst="rect">
            <a:avLst/>
          </a:prstGeom>
        </p:spPr>
        <p:txBody>
          <a:bodyPr anchor="ctr"/>
          <a:lstStyle>
            <a:lvl1pPr defTabSz="12700">
              <a:lnSpc>
                <a:spcPct val="100000"/>
              </a:lnSpc>
              <a:spcBef>
                <a:spcPts val="4200"/>
              </a:spcBef>
              <a:defRPr sz="9200" cap="all" spc="0">
                <a:latin typeface="Gotham Book"/>
                <a:ea typeface="Gotham Book"/>
                <a:cs typeface="Gotham Book"/>
                <a:sym typeface="Gotham Book"/>
              </a:defRPr>
            </a:lvl1pPr>
          </a:lstStyle>
          <a:p>
            <a:r>
              <a:t>What’s holding you back? </a:t>
            </a:r>
          </a:p>
        </p:txBody>
      </p:sp>
      <p:sp>
        <p:nvSpPr>
          <p:cNvPr id="161" name="It means more work…Already too busy…"/>
          <p:cNvSpPr txBox="1"/>
          <p:nvPr/>
        </p:nvSpPr>
        <p:spPr>
          <a:xfrm>
            <a:off x="3447966" y="4628036"/>
            <a:ext cx="19497453" cy="66090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p>
            <a:pPr marL="675640" indent="-675640" algn="l" defTabSz="914400">
              <a:spcBef>
                <a:spcPts val="3900"/>
              </a:spcBef>
              <a:buSzPct val="100000"/>
              <a:buChar char="-"/>
              <a:defRPr sz="5700">
                <a:latin typeface="Gotham Book"/>
                <a:ea typeface="Gotham Book"/>
                <a:cs typeface="Gotham Book"/>
                <a:sym typeface="Gotham Book"/>
              </a:defRPr>
            </a:pPr>
            <a:r>
              <a:t>It means more work…Already too busy</a:t>
            </a:r>
          </a:p>
          <a:p>
            <a:pPr marL="675640" indent="-675640" algn="l" defTabSz="914400">
              <a:spcBef>
                <a:spcPts val="3900"/>
              </a:spcBef>
              <a:buSzPct val="100000"/>
              <a:buChar char="-"/>
              <a:defRPr sz="5700">
                <a:latin typeface="Gotham Book"/>
                <a:ea typeface="Gotham Book"/>
                <a:cs typeface="Gotham Book"/>
                <a:sym typeface="Gotham Book"/>
              </a:defRPr>
            </a:pPr>
            <a:r>
              <a:t>We’re insecure</a:t>
            </a:r>
          </a:p>
          <a:p>
            <a:pPr marL="675640" indent="-675640" algn="l" defTabSz="914400">
              <a:spcBef>
                <a:spcPts val="3900"/>
              </a:spcBef>
              <a:buSzPct val="100000"/>
              <a:buChar char="-"/>
              <a:defRPr sz="5700">
                <a:latin typeface="Gotham Book"/>
                <a:ea typeface="Gotham Book"/>
                <a:cs typeface="Gotham Book"/>
                <a:sym typeface="Gotham Book"/>
              </a:defRPr>
            </a:pPr>
            <a:r>
              <a:t>We sense parental resistance</a:t>
            </a:r>
          </a:p>
          <a:p>
            <a:pPr marL="675640" indent="-675640" algn="l" defTabSz="914400">
              <a:spcBef>
                <a:spcPts val="3900"/>
              </a:spcBef>
              <a:buSzPct val="100000"/>
              <a:buChar char="-"/>
              <a:defRPr sz="5700">
                <a:latin typeface="Gotham Book"/>
                <a:ea typeface="Gotham Book"/>
                <a:cs typeface="Gotham Book"/>
                <a:sym typeface="Gotham Book"/>
              </a:defRPr>
            </a:pPr>
            <a:r>
              <a:t>No say in Adult Education or a silo church mentality</a:t>
            </a:r>
          </a:p>
          <a:p>
            <a:pPr marL="675640" indent="-675640" algn="l" defTabSz="914400">
              <a:spcBef>
                <a:spcPts val="3900"/>
              </a:spcBef>
              <a:buSzPct val="100000"/>
              <a:buChar char="-"/>
              <a:defRPr sz="5700">
                <a:latin typeface="Gotham Book"/>
                <a:ea typeface="Gotham Book"/>
                <a:cs typeface="Gotham Book"/>
                <a:sym typeface="Gotham Book"/>
              </a:defRPr>
            </a:pPr>
            <a:r>
              <a:t>Lead pastor is threatened</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161">
                                            <p:bg/>
                                          </p:spTgt>
                                        </p:tgtEl>
                                        <p:attrNameLst>
                                          <p:attrName>style.visibility</p:attrName>
                                        </p:attrNameLst>
                                      </p:cBhvr>
                                      <p:to>
                                        <p:strVal val="visible"/>
                                      </p:to>
                                    </p:set>
                                  </p:childTnLst>
                                </p:cTn>
                              </p:par>
                              <p:par>
                                <p:cTn id="7" presetID="1" presetClass="entr" presetSubtype="0" fill="hold" grpId="1" nodeType="withEffect">
                                  <p:stCondLst>
                                    <p:cond delay="0"/>
                                  </p:stCondLst>
                                  <p:iterate>
                                    <p:tmAbs val="0"/>
                                  </p:iterate>
                                  <p:childTnLst>
                                    <p:set>
                                      <p:cBhvr>
                                        <p:cTn id="8" fill="hold"/>
                                        <p:tgtEl>
                                          <p:spTgt spid="161">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1" nodeType="clickEffect">
                                  <p:stCondLst>
                                    <p:cond delay="0"/>
                                  </p:stCondLst>
                                  <p:iterate>
                                    <p:tmAbs val="0"/>
                                  </p:iterate>
                                  <p:childTnLst>
                                    <p:set>
                                      <p:cBhvr>
                                        <p:cTn id="12" fill="hold"/>
                                        <p:tgtEl>
                                          <p:spTgt spid="161">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1" nodeType="clickEffect">
                                  <p:stCondLst>
                                    <p:cond delay="0"/>
                                  </p:stCondLst>
                                  <p:iterate>
                                    <p:tmAbs val="0"/>
                                  </p:iterate>
                                  <p:childTnLst>
                                    <p:set>
                                      <p:cBhvr>
                                        <p:cTn id="16" fill="hold"/>
                                        <p:tgtEl>
                                          <p:spTgt spid="161">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1" nodeType="clickEffect">
                                  <p:stCondLst>
                                    <p:cond delay="0"/>
                                  </p:stCondLst>
                                  <p:iterate>
                                    <p:tmAbs val="0"/>
                                  </p:iterate>
                                  <p:childTnLst>
                                    <p:set>
                                      <p:cBhvr>
                                        <p:cTn id="20" fill="hold"/>
                                        <p:tgtEl>
                                          <p:spTgt spid="161">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1" nodeType="clickEffect">
                                  <p:stCondLst>
                                    <p:cond delay="0"/>
                                  </p:stCondLst>
                                  <p:iterate>
                                    <p:tmAbs val="0"/>
                                  </p:iterate>
                                  <p:childTnLst>
                                    <p:set>
                                      <p:cBhvr>
                                        <p:cTn id="24" fill="hold"/>
                                        <p:tgtEl>
                                          <p:spTgt spid="16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1" grpId="1" build="p" bldLvl="5" animBg="1" advAuto="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 name="Support and Facilitate Healthy Families"/>
          <p:cNvSpPr txBox="1">
            <a:spLocks noGrp="1"/>
          </p:cNvSpPr>
          <p:nvPr>
            <p:ph type="ctrTitle"/>
          </p:nvPr>
        </p:nvSpPr>
        <p:spPr>
          <a:xfrm>
            <a:off x="2443342" y="3707769"/>
            <a:ext cx="18976532" cy="6775811"/>
          </a:xfrm>
          <a:prstGeom prst="rect">
            <a:avLst/>
          </a:prstGeom>
        </p:spPr>
        <p:txBody>
          <a:bodyPr anchor="t"/>
          <a:lstStyle>
            <a:lvl1pPr defTabSz="12700">
              <a:lnSpc>
                <a:spcPct val="100000"/>
              </a:lnSpc>
              <a:spcBef>
                <a:spcPts val="4200"/>
              </a:spcBef>
              <a:defRPr sz="13200" spc="0">
                <a:latin typeface="Gotham Book"/>
                <a:ea typeface="Gotham Book"/>
                <a:cs typeface="Gotham Book"/>
                <a:sym typeface="Gotham Book"/>
              </a:defRPr>
            </a:lvl1pPr>
          </a:lstStyle>
          <a:p>
            <a:r>
              <a:t>Support and Facilitate Healthy Families</a:t>
            </a:r>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 name="Find your Kathleen!"/>
          <p:cNvSpPr txBox="1">
            <a:spLocks noGrp="1"/>
          </p:cNvSpPr>
          <p:nvPr>
            <p:ph type="ctrTitle"/>
          </p:nvPr>
        </p:nvSpPr>
        <p:spPr>
          <a:xfrm>
            <a:off x="2443342" y="2757072"/>
            <a:ext cx="18976532" cy="6775811"/>
          </a:xfrm>
          <a:prstGeom prst="rect">
            <a:avLst/>
          </a:prstGeom>
        </p:spPr>
        <p:txBody>
          <a:bodyPr anchor="ctr"/>
          <a:lstStyle>
            <a:lvl1pPr defTabSz="12700">
              <a:lnSpc>
                <a:spcPct val="100000"/>
              </a:lnSpc>
              <a:spcBef>
                <a:spcPts val="4200"/>
              </a:spcBef>
              <a:defRPr sz="13200" spc="0">
                <a:latin typeface="Gotham Book"/>
                <a:ea typeface="Gotham Book"/>
                <a:cs typeface="Gotham Book"/>
                <a:sym typeface="Gotham Book"/>
              </a:defRPr>
            </a:lvl1pPr>
          </a:lstStyle>
          <a:p>
            <a:r>
              <a:t>Find your Kathleen! </a:t>
            </a:r>
          </a:p>
        </p:txBody>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 name="Inform Parents…"/>
          <p:cNvSpPr txBox="1"/>
          <p:nvPr/>
        </p:nvSpPr>
        <p:spPr>
          <a:xfrm>
            <a:off x="3234059" y="2621106"/>
            <a:ext cx="18917400" cy="94244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p>
            <a:pPr marL="711200" indent="-711200" algn="l" defTabSz="12700">
              <a:spcBef>
                <a:spcPts val="7600"/>
              </a:spcBef>
              <a:buSzPct val="100000"/>
              <a:buChar char="-"/>
              <a:defRPr sz="6800">
                <a:latin typeface="Gotham Book"/>
                <a:ea typeface="Gotham Book"/>
                <a:cs typeface="Gotham Book"/>
                <a:sym typeface="Gotham Book"/>
              </a:defRPr>
            </a:pPr>
            <a:r>
              <a:t>Inform Parents    </a:t>
            </a:r>
          </a:p>
          <a:p>
            <a:pPr marL="711200" indent="-711200" algn="l" defTabSz="12700">
              <a:spcBef>
                <a:spcPts val="7600"/>
              </a:spcBef>
              <a:buSzPct val="100000"/>
              <a:buChar char="-"/>
              <a:defRPr sz="6800">
                <a:latin typeface="Gotham Book"/>
                <a:ea typeface="Gotham Book"/>
                <a:cs typeface="Gotham Book"/>
                <a:sym typeface="Gotham Book"/>
              </a:defRPr>
            </a:pPr>
            <a:r>
              <a:t>Assist Parents</a:t>
            </a:r>
          </a:p>
          <a:p>
            <a:pPr marL="711200" indent="-711200" algn="l" defTabSz="12700">
              <a:spcBef>
                <a:spcPts val="7600"/>
              </a:spcBef>
              <a:buSzPct val="100000"/>
              <a:buChar char="-"/>
              <a:defRPr sz="6800">
                <a:latin typeface="Gotham Book"/>
                <a:ea typeface="Gotham Book"/>
                <a:cs typeface="Gotham Book"/>
                <a:sym typeface="Gotham Book"/>
              </a:defRPr>
            </a:pPr>
            <a:r>
              <a:t>Encourage Parents </a:t>
            </a:r>
          </a:p>
          <a:p>
            <a:pPr marL="711200" indent="-711200" algn="l" defTabSz="12700">
              <a:spcBef>
                <a:spcPts val="7600"/>
              </a:spcBef>
              <a:buSzPct val="100000"/>
              <a:buChar char="-"/>
              <a:defRPr sz="6800">
                <a:latin typeface="Gotham Book"/>
                <a:ea typeface="Gotham Book"/>
                <a:cs typeface="Gotham Book"/>
                <a:sym typeface="Gotham Book"/>
              </a:defRPr>
            </a:pPr>
            <a:r>
              <a:t>Involve Parents </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167">
                                            <p:bg/>
                                          </p:spTgt>
                                        </p:tgtEl>
                                        <p:attrNameLst>
                                          <p:attrName>style.visibility</p:attrName>
                                        </p:attrNameLst>
                                      </p:cBhvr>
                                      <p:to>
                                        <p:strVal val="visible"/>
                                      </p:to>
                                    </p:set>
                                  </p:childTnLst>
                                </p:cTn>
                              </p:par>
                              <p:par>
                                <p:cTn id="7" presetID="1" presetClass="entr" presetSubtype="0" fill="hold" grpId="1" nodeType="withEffect">
                                  <p:stCondLst>
                                    <p:cond delay="0"/>
                                  </p:stCondLst>
                                  <p:iterate>
                                    <p:tmAbs val="0"/>
                                  </p:iterate>
                                  <p:childTnLst>
                                    <p:set>
                                      <p:cBhvr>
                                        <p:cTn id="8" fill="hold"/>
                                        <p:tgtEl>
                                          <p:spTgt spid="167">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1" nodeType="clickEffect">
                                  <p:stCondLst>
                                    <p:cond delay="0"/>
                                  </p:stCondLst>
                                  <p:iterate>
                                    <p:tmAbs val="0"/>
                                  </p:iterate>
                                  <p:childTnLst>
                                    <p:set>
                                      <p:cBhvr>
                                        <p:cTn id="12" fill="hold"/>
                                        <p:tgtEl>
                                          <p:spTgt spid="167">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1" nodeType="clickEffect">
                                  <p:stCondLst>
                                    <p:cond delay="0"/>
                                  </p:stCondLst>
                                  <p:iterate>
                                    <p:tmAbs val="0"/>
                                  </p:iterate>
                                  <p:childTnLst>
                                    <p:set>
                                      <p:cBhvr>
                                        <p:cTn id="16" fill="hold"/>
                                        <p:tgtEl>
                                          <p:spTgt spid="167">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1" nodeType="clickEffect">
                                  <p:stCondLst>
                                    <p:cond delay="0"/>
                                  </p:stCondLst>
                                  <p:iterate>
                                    <p:tmAbs val="0"/>
                                  </p:iterate>
                                  <p:childTnLst>
                                    <p:set>
                                      <p:cBhvr>
                                        <p:cTn id="20" fill="hold"/>
                                        <p:tgtEl>
                                          <p:spTgt spid="16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7" grpId="1" build="p" bldLvl="5" animBg="1" advAuto="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 name="When the entire church buys into the values"/>
          <p:cNvSpPr txBox="1">
            <a:spLocks noGrp="1"/>
          </p:cNvSpPr>
          <p:nvPr>
            <p:ph type="ctrTitle"/>
          </p:nvPr>
        </p:nvSpPr>
        <p:spPr>
          <a:xfrm>
            <a:off x="2443342" y="3707769"/>
            <a:ext cx="17946935" cy="6775811"/>
          </a:xfrm>
          <a:prstGeom prst="rect">
            <a:avLst/>
          </a:prstGeom>
        </p:spPr>
        <p:txBody>
          <a:bodyPr anchor="t"/>
          <a:lstStyle>
            <a:lvl1pPr defTabSz="12700">
              <a:lnSpc>
                <a:spcPct val="100000"/>
              </a:lnSpc>
              <a:spcBef>
                <a:spcPts val="4200"/>
              </a:spcBef>
              <a:defRPr sz="13200" spc="0">
                <a:latin typeface="Gotham Book"/>
                <a:ea typeface="Gotham Book"/>
                <a:cs typeface="Gotham Book"/>
                <a:sym typeface="Gotham Book"/>
              </a:defRPr>
            </a:lvl1pPr>
          </a:lstStyle>
          <a:p>
            <a:r>
              <a:t>When the entire church buys into the values </a:t>
            </a:r>
          </a:p>
        </p:txBody>
      </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 name="Family/Parent Values:"/>
          <p:cNvSpPr txBox="1">
            <a:spLocks noGrp="1"/>
          </p:cNvSpPr>
          <p:nvPr>
            <p:ph type="ctrTitle"/>
          </p:nvPr>
        </p:nvSpPr>
        <p:spPr>
          <a:xfrm>
            <a:off x="1438972" y="1147489"/>
            <a:ext cx="19393912" cy="3252169"/>
          </a:xfrm>
          <a:prstGeom prst="rect">
            <a:avLst/>
          </a:prstGeom>
        </p:spPr>
        <p:txBody>
          <a:bodyPr anchor="ctr"/>
          <a:lstStyle>
            <a:lvl1pPr defTabSz="12700">
              <a:lnSpc>
                <a:spcPct val="100000"/>
              </a:lnSpc>
              <a:spcBef>
                <a:spcPts val="4200"/>
              </a:spcBef>
              <a:defRPr sz="9200" cap="all" spc="0">
                <a:latin typeface="Gotham Book"/>
                <a:ea typeface="Gotham Book"/>
                <a:cs typeface="Gotham Book"/>
                <a:sym typeface="Gotham Book"/>
              </a:defRPr>
            </a:lvl1pPr>
          </a:lstStyle>
          <a:p>
            <a:r>
              <a:t>Family/Parent Values:</a:t>
            </a:r>
          </a:p>
        </p:txBody>
      </p:sp>
      <p:sp>
        <p:nvSpPr>
          <p:cNvPr id="172" name="Strong Marriages…"/>
          <p:cNvSpPr txBox="1"/>
          <p:nvPr/>
        </p:nvSpPr>
        <p:spPr>
          <a:xfrm>
            <a:off x="3447966" y="4628036"/>
            <a:ext cx="19497453" cy="66090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p>
            <a:pPr marL="711200" indent="-711200" algn="l" defTabSz="12700">
              <a:spcBef>
                <a:spcPts val="4200"/>
              </a:spcBef>
              <a:buSzPct val="100000"/>
              <a:buChar char="-"/>
              <a:defRPr sz="6800">
                <a:latin typeface="Gotham Book"/>
                <a:ea typeface="Gotham Book"/>
                <a:cs typeface="Gotham Book"/>
                <a:sym typeface="Gotham Book"/>
              </a:defRPr>
            </a:pPr>
            <a:r>
              <a:t>Strong Marriages </a:t>
            </a:r>
          </a:p>
          <a:p>
            <a:pPr marL="711200" indent="-711200" algn="l" defTabSz="12700">
              <a:spcBef>
                <a:spcPts val="4200"/>
              </a:spcBef>
              <a:buSzPct val="100000"/>
              <a:buChar char="-"/>
              <a:defRPr sz="6800">
                <a:latin typeface="Gotham Book"/>
                <a:ea typeface="Gotham Book"/>
                <a:cs typeface="Gotham Book"/>
                <a:sym typeface="Gotham Book"/>
              </a:defRPr>
            </a:pPr>
            <a:r>
              <a:t>Confident Parents (Single, Blended) </a:t>
            </a:r>
          </a:p>
          <a:p>
            <a:pPr marL="711200" indent="-711200" algn="l" defTabSz="12700">
              <a:spcBef>
                <a:spcPts val="4200"/>
              </a:spcBef>
              <a:buSzPct val="100000"/>
              <a:buChar char="-"/>
              <a:defRPr sz="6800">
                <a:latin typeface="Gotham Book"/>
                <a:ea typeface="Gotham Book"/>
                <a:cs typeface="Gotham Book"/>
                <a:sym typeface="Gotham Book"/>
              </a:defRPr>
            </a:pPr>
            <a:r>
              <a:t>Empowered Kids (Church and home) </a:t>
            </a:r>
          </a:p>
          <a:p>
            <a:pPr marL="711200" indent="-711200" algn="l" defTabSz="12700">
              <a:spcBef>
                <a:spcPts val="4200"/>
              </a:spcBef>
              <a:buSzPct val="100000"/>
              <a:buChar char="-"/>
              <a:defRPr sz="6800">
                <a:latin typeface="Gotham Book"/>
                <a:ea typeface="Gotham Book"/>
                <a:cs typeface="Gotham Book"/>
                <a:sym typeface="Gotham Book"/>
              </a:defRPr>
            </a:pPr>
            <a:r>
              <a:t>Healthy Leaders </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172">
                                            <p:bg/>
                                          </p:spTgt>
                                        </p:tgtEl>
                                        <p:attrNameLst>
                                          <p:attrName>style.visibility</p:attrName>
                                        </p:attrNameLst>
                                      </p:cBhvr>
                                      <p:to>
                                        <p:strVal val="visible"/>
                                      </p:to>
                                    </p:set>
                                  </p:childTnLst>
                                </p:cTn>
                              </p:par>
                              <p:par>
                                <p:cTn id="7" presetID="1" presetClass="entr" presetSubtype="0" fill="hold" grpId="1" nodeType="withEffect">
                                  <p:stCondLst>
                                    <p:cond delay="0"/>
                                  </p:stCondLst>
                                  <p:iterate>
                                    <p:tmAbs val="0"/>
                                  </p:iterate>
                                  <p:childTnLst>
                                    <p:set>
                                      <p:cBhvr>
                                        <p:cTn id="8" fill="hold"/>
                                        <p:tgtEl>
                                          <p:spTgt spid="172">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1" nodeType="clickEffect">
                                  <p:stCondLst>
                                    <p:cond delay="0"/>
                                  </p:stCondLst>
                                  <p:iterate>
                                    <p:tmAbs val="0"/>
                                  </p:iterate>
                                  <p:childTnLst>
                                    <p:set>
                                      <p:cBhvr>
                                        <p:cTn id="12" fill="hold"/>
                                        <p:tgtEl>
                                          <p:spTgt spid="172">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1" nodeType="clickEffect">
                                  <p:stCondLst>
                                    <p:cond delay="0"/>
                                  </p:stCondLst>
                                  <p:iterate>
                                    <p:tmAbs val="0"/>
                                  </p:iterate>
                                  <p:childTnLst>
                                    <p:set>
                                      <p:cBhvr>
                                        <p:cTn id="16" fill="hold"/>
                                        <p:tgtEl>
                                          <p:spTgt spid="172">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1" nodeType="clickEffect">
                                  <p:stCondLst>
                                    <p:cond delay="0"/>
                                  </p:stCondLst>
                                  <p:iterate>
                                    <p:tmAbs val="0"/>
                                  </p:iterate>
                                  <p:childTnLst>
                                    <p:set>
                                      <p:cBhvr>
                                        <p:cTn id="20" fill="hold"/>
                                        <p:tgtEl>
                                          <p:spTgt spid="17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2" grpId="1" build="p" bldLvl="5" animBg="1" advAuto="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 name="Strong Marriages"/>
          <p:cNvSpPr txBox="1">
            <a:spLocks noGrp="1"/>
          </p:cNvSpPr>
          <p:nvPr>
            <p:ph type="ctrTitle"/>
          </p:nvPr>
        </p:nvSpPr>
        <p:spPr>
          <a:xfrm>
            <a:off x="2443342" y="2757072"/>
            <a:ext cx="18976532" cy="6775811"/>
          </a:xfrm>
          <a:prstGeom prst="rect">
            <a:avLst/>
          </a:prstGeom>
        </p:spPr>
        <p:txBody>
          <a:bodyPr anchor="ctr"/>
          <a:lstStyle>
            <a:lvl1pPr defTabSz="12700">
              <a:lnSpc>
                <a:spcPct val="100000"/>
              </a:lnSpc>
              <a:spcBef>
                <a:spcPts val="4200"/>
              </a:spcBef>
              <a:defRPr sz="13200" spc="0">
                <a:latin typeface="Gotham Book"/>
                <a:ea typeface="Gotham Book"/>
                <a:cs typeface="Gotham Book"/>
                <a:sym typeface="Gotham Book"/>
              </a:defRPr>
            </a:lvl1pPr>
          </a:lstStyle>
          <a:p>
            <a:r>
              <a:t>Strong Marriages </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All studies show that the most powerful force in a young person’s life is their family"/>
          <p:cNvSpPr txBox="1">
            <a:spLocks noGrp="1"/>
          </p:cNvSpPr>
          <p:nvPr>
            <p:ph type="ctrTitle"/>
          </p:nvPr>
        </p:nvSpPr>
        <p:spPr>
          <a:xfrm>
            <a:off x="2443342" y="3660234"/>
            <a:ext cx="19400111" cy="6775811"/>
          </a:xfrm>
          <a:prstGeom prst="rect">
            <a:avLst/>
          </a:prstGeom>
        </p:spPr>
        <p:txBody>
          <a:bodyPr anchor="t">
            <a:normAutofit fontScale="90000"/>
          </a:bodyPr>
          <a:lstStyle>
            <a:lvl1pPr>
              <a:lnSpc>
                <a:spcPct val="100000"/>
              </a:lnSpc>
              <a:spcBef>
                <a:spcPts val="3600"/>
              </a:spcBef>
              <a:defRPr sz="11352" spc="0">
                <a:latin typeface="Gotham Book"/>
                <a:ea typeface="Gotham Book"/>
                <a:cs typeface="Gotham Book"/>
                <a:sym typeface="Gotham Book"/>
              </a:defRPr>
            </a:lvl1pPr>
          </a:lstStyle>
          <a:p>
            <a:pPr defTabSz="914400"/>
            <a:r>
              <a:t>All studies show that the most powerful force in a young person’s life is their family </a:t>
            </a: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 name="Confident Parents"/>
          <p:cNvSpPr txBox="1">
            <a:spLocks noGrp="1"/>
          </p:cNvSpPr>
          <p:nvPr>
            <p:ph type="ctrTitle"/>
          </p:nvPr>
        </p:nvSpPr>
        <p:spPr>
          <a:xfrm>
            <a:off x="2443342" y="2757072"/>
            <a:ext cx="18976532" cy="6775811"/>
          </a:xfrm>
          <a:prstGeom prst="rect">
            <a:avLst/>
          </a:prstGeom>
        </p:spPr>
        <p:txBody>
          <a:bodyPr anchor="ctr"/>
          <a:lstStyle>
            <a:lvl1pPr defTabSz="12700">
              <a:lnSpc>
                <a:spcPct val="100000"/>
              </a:lnSpc>
              <a:spcBef>
                <a:spcPts val="4200"/>
              </a:spcBef>
              <a:defRPr sz="13200" spc="0">
                <a:latin typeface="Gotham Book"/>
                <a:ea typeface="Gotham Book"/>
                <a:cs typeface="Gotham Book"/>
                <a:sym typeface="Gotham Book"/>
              </a:defRPr>
            </a:lvl1pPr>
          </a:lstStyle>
          <a:p>
            <a:r>
              <a:t>Confident Parents</a:t>
            </a:r>
          </a:p>
        </p:txBody>
      </p:sp>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 name="Empowered Kids"/>
          <p:cNvSpPr txBox="1">
            <a:spLocks noGrp="1"/>
          </p:cNvSpPr>
          <p:nvPr>
            <p:ph type="ctrTitle"/>
          </p:nvPr>
        </p:nvSpPr>
        <p:spPr>
          <a:xfrm>
            <a:off x="2443342" y="2757072"/>
            <a:ext cx="18976532" cy="6775811"/>
          </a:xfrm>
          <a:prstGeom prst="rect">
            <a:avLst/>
          </a:prstGeom>
        </p:spPr>
        <p:txBody>
          <a:bodyPr anchor="ctr"/>
          <a:lstStyle>
            <a:lvl1pPr defTabSz="12700">
              <a:lnSpc>
                <a:spcPct val="100000"/>
              </a:lnSpc>
              <a:spcBef>
                <a:spcPts val="4200"/>
              </a:spcBef>
              <a:defRPr sz="13200" spc="0">
                <a:latin typeface="Gotham Book"/>
                <a:ea typeface="Gotham Book"/>
                <a:cs typeface="Gotham Book"/>
                <a:sym typeface="Gotham Book"/>
              </a:defRPr>
            </a:lvl1pPr>
          </a:lstStyle>
          <a:p>
            <a:r>
              <a:t>Empowered Kids </a:t>
            </a:r>
          </a:p>
        </p:txBody>
      </p:sp>
    </p:spTree>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 name="Healthy Leaders"/>
          <p:cNvSpPr txBox="1">
            <a:spLocks noGrp="1"/>
          </p:cNvSpPr>
          <p:nvPr>
            <p:ph type="ctrTitle"/>
          </p:nvPr>
        </p:nvSpPr>
        <p:spPr>
          <a:xfrm>
            <a:off x="2443342" y="2757072"/>
            <a:ext cx="18976532" cy="6775811"/>
          </a:xfrm>
          <a:prstGeom prst="rect">
            <a:avLst/>
          </a:prstGeom>
        </p:spPr>
        <p:txBody>
          <a:bodyPr anchor="ctr"/>
          <a:lstStyle>
            <a:lvl1pPr defTabSz="12700">
              <a:lnSpc>
                <a:spcPct val="100000"/>
              </a:lnSpc>
              <a:spcBef>
                <a:spcPts val="4200"/>
              </a:spcBef>
              <a:defRPr sz="13200" spc="0">
                <a:latin typeface="Gotham Book"/>
                <a:ea typeface="Gotham Book"/>
                <a:cs typeface="Gotham Book"/>
                <a:sym typeface="Gotham Book"/>
              </a:defRPr>
            </a:lvl1pPr>
          </a:lstStyle>
          <a:p>
            <a:r>
              <a:t>Healthy Leaders</a:t>
            </a: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 name="Three phrases on my desk in my office…"/>
          <p:cNvSpPr txBox="1">
            <a:spLocks noGrp="1"/>
          </p:cNvSpPr>
          <p:nvPr>
            <p:ph type="ctrTitle"/>
          </p:nvPr>
        </p:nvSpPr>
        <p:spPr>
          <a:xfrm>
            <a:off x="1438972" y="1147489"/>
            <a:ext cx="19393912" cy="3252169"/>
          </a:xfrm>
          <a:prstGeom prst="rect">
            <a:avLst/>
          </a:prstGeom>
        </p:spPr>
        <p:txBody>
          <a:bodyPr anchor="ctr"/>
          <a:lstStyle>
            <a:lvl1pPr defTabSz="12700">
              <a:lnSpc>
                <a:spcPct val="100000"/>
              </a:lnSpc>
              <a:spcBef>
                <a:spcPts val="4200"/>
              </a:spcBef>
              <a:defRPr sz="9200" cap="all" spc="0">
                <a:latin typeface="Gotham Book"/>
                <a:ea typeface="Gotham Book"/>
                <a:cs typeface="Gotham Book"/>
                <a:sym typeface="Gotham Book"/>
              </a:defRPr>
            </a:lvl1pPr>
          </a:lstStyle>
          <a:p>
            <a:r>
              <a:t>Three phrases on my desk in my office…</a:t>
            </a:r>
          </a:p>
        </p:txBody>
      </p:sp>
      <p:sp>
        <p:nvSpPr>
          <p:cNvPr id="132" name="When you reach the family, you reach the world……"/>
          <p:cNvSpPr txBox="1"/>
          <p:nvPr/>
        </p:nvSpPr>
        <p:spPr>
          <a:xfrm>
            <a:off x="3447966" y="4794408"/>
            <a:ext cx="17863273" cy="670991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p>
            <a:pPr marL="711200" indent="-711200" algn="l" defTabSz="12700">
              <a:spcBef>
                <a:spcPts val="4200"/>
              </a:spcBef>
              <a:buSzPct val="100000"/>
              <a:buChar char="-"/>
              <a:defRPr sz="6000">
                <a:latin typeface="Gotham Book"/>
                <a:ea typeface="Gotham Book"/>
                <a:cs typeface="Gotham Book"/>
                <a:sym typeface="Gotham Book"/>
              </a:defRPr>
            </a:pPr>
            <a:r>
              <a:t>When you reach the family, you reach the world…</a:t>
            </a:r>
          </a:p>
          <a:p>
            <a:pPr marL="711200" indent="-711200" algn="l" defTabSz="12700">
              <a:spcBef>
                <a:spcPts val="4200"/>
              </a:spcBef>
              <a:buSzPct val="100000"/>
              <a:buChar char="-"/>
              <a:defRPr sz="6000">
                <a:latin typeface="Gotham Book"/>
                <a:ea typeface="Gotham Book"/>
                <a:cs typeface="Gotham Book"/>
                <a:sym typeface="Gotham Book"/>
              </a:defRPr>
            </a:pPr>
            <a:r>
              <a:t>One of the purposes of the church is to mentor parents, parents mentor their children and the legacy of faith continues to the next generation… </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132">
                                            <p:bg/>
                                          </p:spTgt>
                                        </p:tgtEl>
                                        <p:attrNameLst>
                                          <p:attrName>style.visibility</p:attrName>
                                        </p:attrNameLst>
                                      </p:cBhvr>
                                      <p:to>
                                        <p:strVal val="visible"/>
                                      </p:to>
                                    </p:set>
                                  </p:childTnLst>
                                </p:cTn>
                              </p:par>
                              <p:par>
                                <p:cTn id="7" presetID="1" presetClass="entr" presetSubtype="0" fill="hold" grpId="1" nodeType="withEffect">
                                  <p:stCondLst>
                                    <p:cond delay="0"/>
                                  </p:stCondLst>
                                  <p:iterate>
                                    <p:tmAbs val="0"/>
                                  </p:iterate>
                                  <p:childTnLst>
                                    <p:set>
                                      <p:cBhvr>
                                        <p:cTn id="8" fill="hold"/>
                                        <p:tgtEl>
                                          <p:spTgt spid="132">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1" nodeType="clickEffect">
                                  <p:stCondLst>
                                    <p:cond delay="0"/>
                                  </p:stCondLst>
                                  <p:iterate>
                                    <p:tmAbs val="0"/>
                                  </p:iterate>
                                  <p:childTnLst>
                                    <p:set>
                                      <p:cBhvr>
                                        <p:cTn id="12" fill="hold"/>
                                        <p:tgtEl>
                                          <p:spTgt spid="132">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2" grpId="1" build="p" bldLvl="5" animBg="1" advAuto="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 name="“Whoever welcomes one of these little children in my name welcomes me, and whoever welcomes me does not just welcome me but the one who sent me.”"/>
          <p:cNvSpPr txBox="1">
            <a:spLocks noGrp="1"/>
          </p:cNvSpPr>
          <p:nvPr>
            <p:ph type="ctrTitle"/>
          </p:nvPr>
        </p:nvSpPr>
        <p:spPr>
          <a:xfrm>
            <a:off x="2634045" y="4982764"/>
            <a:ext cx="18402887" cy="6000458"/>
          </a:xfrm>
          <a:prstGeom prst="rect">
            <a:avLst/>
          </a:prstGeom>
        </p:spPr>
        <p:txBody>
          <a:bodyPr anchor="t">
            <a:normAutofit fontScale="90000"/>
          </a:bodyPr>
          <a:lstStyle>
            <a:lvl1pPr>
              <a:lnSpc>
                <a:spcPct val="100000"/>
              </a:lnSpc>
              <a:spcBef>
                <a:spcPts val="2500"/>
              </a:spcBef>
              <a:defRPr sz="7808" spc="0">
                <a:latin typeface="Gotham Book"/>
                <a:ea typeface="Gotham Book"/>
                <a:cs typeface="Gotham Book"/>
                <a:sym typeface="Gotham Book"/>
              </a:defRPr>
            </a:lvl1pPr>
          </a:lstStyle>
          <a:p>
            <a:pPr defTabSz="914400"/>
            <a:r>
              <a:t>“Whoever welcomes one of these little children in my name welcomes me, and whoever welcomes me does not just welcome me but the one who sent me.” </a:t>
            </a:r>
          </a:p>
        </p:txBody>
      </p:sp>
      <p:sp>
        <p:nvSpPr>
          <p:cNvPr id="135" name="Mark 9:37"/>
          <p:cNvSpPr txBox="1"/>
          <p:nvPr/>
        </p:nvSpPr>
        <p:spPr>
          <a:xfrm>
            <a:off x="3198134" y="11001337"/>
            <a:ext cx="18402887" cy="107402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fontScale="92500" lnSpcReduction="20000"/>
          </a:bodyPr>
          <a:lstStyle>
            <a:lvl1pPr algn="r">
              <a:spcBef>
                <a:spcPts val="2300"/>
              </a:spcBef>
              <a:defRPr sz="7672" i="1">
                <a:solidFill>
                  <a:srgbClr val="D96C26"/>
                </a:solidFill>
                <a:latin typeface="Gotham Bold"/>
                <a:ea typeface="Gotham Bold"/>
                <a:cs typeface="Gotham Bold"/>
                <a:sym typeface="Gotham Bold"/>
              </a:defRPr>
            </a:lvl1pPr>
          </a:lstStyle>
          <a:p>
            <a:pPr defTabSz="914400"/>
            <a:r>
              <a:t>Mark 9:37</a:t>
            </a:r>
          </a:p>
        </p:txBody>
      </p:sp>
      <p:sp>
        <p:nvSpPr>
          <p:cNvPr id="136" name="Three phrases on my desk in my office…"/>
          <p:cNvSpPr txBox="1"/>
          <p:nvPr/>
        </p:nvSpPr>
        <p:spPr>
          <a:xfrm>
            <a:off x="1438972" y="1147489"/>
            <a:ext cx="19393912" cy="32521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lvl1pPr algn="l" defTabSz="12700">
              <a:spcBef>
                <a:spcPts val="4200"/>
              </a:spcBef>
              <a:defRPr sz="9200" cap="all">
                <a:latin typeface="Gotham Book"/>
                <a:ea typeface="Gotham Book"/>
                <a:cs typeface="Gotham Book"/>
                <a:sym typeface="Gotham Book"/>
              </a:defRPr>
            </a:lvl1pPr>
          </a:lstStyle>
          <a:p>
            <a:r>
              <a:t>Three phrases on my desk in my office…</a:t>
            </a: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 name="Partnering with parents is not a program… It’s a mindset."/>
          <p:cNvSpPr txBox="1">
            <a:spLocks noGrp="1"/>
          </p:cNvSpPr>
          <p:nvPr>
            <p:ph type="ctrTitle"/>
          </p:nvPr>
        </p:nvSpPr>
        <p:spPr>
          <a:xfrm>
            <a:off x="2443342" y="3660234"/>
            <a:ext cx="18272831" cy="6775811"/>
          </a:xfrm>
          <a:prstGeom prst="rect">
            <a:avLst/>
          </a:prstGeom>
        </p:spPr>
        <p:txBody>
          <a:bodyPr anchor="t"/>
          <a:lstStyle/>
          <a:p>
            <a:pPr defTabSz="914400">
              <a:lnSpc>
                <a:spcPct val="100000"/>
              </a:lnSpc>
              <a:spcBef>
                <a:spcPts val="3600"/>
              </a:spcBef>
              <a:defRPr sz="11484" spc="0">
                <a:latin typeface="Gotham Book"/>
                <a:ea typeface="Gotham Book"/>
                <a:cs typeface="Gotham Book"/>
                <a:sym typeface="Gotham Book"/>
              </a:defRPr>
            </a:pPr>
            <a:r>
              <a:t>Partnering with parents is not a program…</a:t>
            </a:r>
            <a:br/>
            <a:r>
              <a:t>It’s a mindset. </a:t>
            </a: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 name="&quot;Hear, O Israel: The Lord our God, the Lord is one. Love the Lord your God with all your heart and with all your soul and with all your strength.…"/>
          <p:cNvSpPr txBox="1">
            <a:spLocks noGrp="1"/>
          </p:cNvSpPr>
          <p:nvPr>
            <p:ph type="ctrTitle"/>
          </p:nvPr>
        </p:nvSpPr>
        <p:spPr>
          <a:xfrm>
            <a:off x="2649117" y="4223061"/>
            <a:ext cx="19500920" cy="6475807"/>
          </a:xfrm>
          <a:prstGeom prst="rect">
            <a:avLst/>
          </a:prstGeom>
        </p:spPr>
        <p:txBody>
          <a:bodyPr anchor="t"/>
          <a:lstStyle/>
          <a:p>
            <a:pPr defTabSz="914400">
              <a:lnSpc>
                <a:spcPct val="100000"/>
              </a:lnSpc>
              <a:spcBef>
                <a:spcPts val="3600"/>
              </a:spcBef>
              <a:defRPr sz="6144" spc="0">
                <a:latin typeface="Gotham Book"/>
                <a:ea typeface="Gotham Book"/>
                <a:cs typeface="Gotham Book"/>
                <a:sym typeface="Gotham Book"/>
              </a:defRPr>
            </a:pPr>
            <a:r>
              <a:t>"Hear, O Israel: The Lord our God, the Lord is one. Love the Lord your God with all your heart and with all your soul and with all your strength. </a:t>
            </a:r>
          </a:p>
          <a:p>
            <a:pPr defTabSz="914400">
              <a:lnSpc>
                <a:spcPct val="100000"/>
              </a:lnSpc>
              <a:spcBef>
                <a:spcPts val="3600"/>
              </a:spcBef>
              <a:defRPr sz="6144" spc="0">
                <a:latin typeface="Gotham Book"/>
                <a:ea typeface="Gotham Book"/>
                <a:cs typeface="Gotham Book"/>
                <a:sym typeface="Gotham Book"/>
              </a:defRPr>
            </a:pPr>
            <a:r>
              <a:t>These commandments that I give you today are to be on your hearts. Impress them on your children."</a:t>
            </a:r>
          </a:p>
        </p:txBody>
      </p:sp>
      <p:sp>
        <p:nvSpPr>
          <p:cNvPr id="141" name="Deuteronomy 6:4-9"/>
          <p:cNvSpPr txBox="1"/>
          <p:nvPr/>
        </p:nvSpPr>
        <p:spPr>
          <a:xfrm>
            <a:off x="3198134" y="11001337"/>
            <a:ext cx="18402887" cy="107402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fontScale="92500" lnSpcReduction="20000"/>
          </a:bodyPr>
          <a:lstStyle>
            <a:lvl1pPr algn="r">
              <a:spcBef>
                <a:spcPts val="2300"/>
              </a:spcBef>
              <a:defRPr sz="7672" i="1">
                <a:solidFill>
                  <a:srgbClr val="D96C26"/>
                </a:solidFill>
                <a:latin typeface="Gotham Bold"/>
                <a:ea typeface="Gotham Bold"/>
                <a:cs typeface="Gotham Bold"/>
                <a:sym typeface="Gotham Bold"/>
              </a:defRPr>
            </a:lvl1pPr>
          </a:lstStyle>
          <a:p>
            <a:pPr defTabSz="914400"/>
            <a:r>
              <a:t>Deuteronomy 6:4-9 </a:t>
            </a:r>
          </a:p>
        </p:txBody>
      </p:sp>
      <p:sp>
        <p:nvSpPr>
          <p:cNvPr id="142" name="The Shema:"/>
          <p:cNvSpPr txBox="1"/>
          <p:nvPr/>
        </p:nvSpPr>
        <p:spPr>
          <a:xfrm>
            <a:off x="1438972" y="1147489"/>
            <a:ext cx="19393912" cy="32521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lvl1pPr algn="l" defTabSz="12700">
              <a:spcBef>
                <a:spcPts val="4200"/>
              </a:spcBef>
              <a:defRPr sz="9200" cap="all">
                <a:latin typeface="Gotham Book"/>
                <a:ea typeface="Gotham Book"/>
                <a:cs typeface="Gotham Book"/>
                <a:sym typeface="Gotham Book"/>
              </a:defRPr>
            </a:lvl1pPr>
          </a:lstStyle>
          <a:p>
            <a:r>
              <a:t>The Shema: </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 name="&quot;Talk about them when you sit at home and when you walk along the road, when you lie down and when you get up.  Tie them as symbols on your hands and bind them on your foreheads. Write them on the doorframes of your houses and on your gates.&quot;"/>
          <p:cNvSpPr txBox="1">
            <a:spLocks noGrp="1"/>
          </p:cNvSpPr>
          <p:nvPr>
            <p:ph type="ctrTitle"/>
          </p:nvPr>
        </p:nvSpPr>
        <p:spPr>
          <a:xfrm>
            <a:off x="2649117" y="4223061"/>
            <a:ext cx="19500920" cy="6475807"/>
          </a:xfrm>
          <a:prstGeom prst="rect">
            <a:avLst/>
          </a:prstGeom>
        </p:spPr>
        <p:txBody>
          <a:bodyPr anchor="t"/>
          <a:lstStyle>
            <a:lvl1pPr>
              <a:lnSpc>
                <a:spcPct val="100000"/>
              </a:lnSpc>
              <a:spcBef>
                <a:spcPts val="3800"/>
              </a:spcBef>
              <a:defRPr sz="6400" spc="0">
                <a:latin typeface="Gotham Book"/>
                <a:ea typeface="Gotham Book"/>
                <a:cs typeface="Gotham Book"/>
                <a:sym typeface="Gotham Book"/>
              </a:defRPr>
            </a:lvl1pPr>
          </a:lstStyle>
          <a:p>
            <a:pPr defTabSz="914400"/>
            <a:r>
              <a:t>"Talk about them when you sit at home and when you walk along the road, when you lie down and when you get up.  Tie them as symbols on your hands and bind them on your foreheads. Write them on the doorframes of your houses and on your gates."</a:t>
            </a:r>
          </a:p>
        </p:txBody>
      </p:sp>
      <p:sp>
        <p:nvSpPr>
          <p:cNvPr id="145" name="Deuteronomy 6:4-9"/>
          <p:cNvSpPr txBox="1"/>
          <p:nvPr/>
        </p:nvSpPr>
        <p:spPr>
          <a:xfrm>
            <a:off x="3198134" y="11001337"/>
            <a:ext cx="18402887" cy="107402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fontScale="92500" lnSpcReduction="20000"/>
          </a:bodyPr>
          <a:lstStyle>
            <a:lvl1pPr algn="r">
              <a:spcBef>
                <a:spcPts val="2300"/>
              </a:spcBef>
              <a:defRPr sz="7672" i="1">
                <a:solidFill>
                  <a:srgbClr val="D96C26"/>
                </a:solidFill>
                <a:latin typeface="Gotham Bold"/>
                <a:ea typeface="Gotham Bold"/>
                <a:cs typeface="Gotham Bold"/>
                <a:sym typeface="Gotham Bold"/>
              </a:defRPr>
            </a:lvl1pPr>
          </a:lstStyle>
          <a:p>
            <a:pPr defTabSz="914400"/>
            <a:r>
              <a:t>Deuteronomy 6:4-9 </a:t>
            </a:r>
          </a:p>
        </p:txBody>
      </p:sp>
      <p:sp>
        <p:nvSpPr>
          <p:cNvPr id="146" name="The Shema:"/>
          <p:cNvSpPr txBox="1"/>
          <p:nvPr/>
        </p:nvSpPr>
        <p:spPr>
          <a:xfrm>
            <a:off x="1438972" y="1147489"/>
            <a:ext cx="19393912" cy="32521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lvl1pPr algn="l" defTabSz="12700">
              <a:spcBef>
                <a:spcPts val="4200"/>
              </a:spcBef>
              <a:defRPr sz="9200" cap="all">
                <a:latin typeface="Gotham Book"/>
                <a:ea typeface="Gotham Book"/>
                <a:cs typeface="Gotham Book"/>
                <a:sym typeface="Gotham Book"/>
              </a:defRPr>
            </a:lvl1pPr>
          </a:lstStyle>
          <a:p>
            <a:r>
              <a:t>The Shema: </a:t>
            </a: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Faithfulness and Fidelity to God (Loyalty to God)…"/>
          <p:cNvSpPr txBox="1"/>
          <p:nvPr/>
        </p:nvSpPr>
        <p:spPr>
          <a:xfrm>
            <a:off x="3234059" y="2145757"/>
            <a:ext cx="18917400" cy="94244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p>
            <a:pPr marL="711200" indent="-711200" algn="l" defTabSz="12700">
              <a:spcBef>
                <a:spcPts val="7600"/>
              </a:spcBef>
              <a:buSzPct val="100000"/>
              <a:buChar char="-"/>
              <a:defRPr sz="6800">
                <a:latin typeface="Gotham Book"/>
                <a:ea typeface="Gotham Book"/>
                <a:cs typeface="Gotham Book"/>
                <a:sym typeface="Gotham Book"/>
              </a:defRPr>
            </a:pPr>
            <a:r>
              <a:t>Faithfulness and Fidelity to God (Loyalty to God) </a:t>
            </a:r>
          </a:p>
          <a:p>
            <a:pPr marL="711200" indent="-711200" algn="l" defTabSz="12700">
              <a:spcBef>
                <a:spcPts val="7600"/>
              </a:spcBef>
              <a:buSzPct val="100000"/>
              <a:buChar char="-"/>
              <a:defRPr sz="6800">
                <a:latin typeface="Gotham Book"/>
                <a:ea typeface="Gotham Book"/>
                <a:cs typeface="Gotham Book"/>
                <a:sym typeface="Gotham Book"/>
              </a:defRPr>
            </a:pPr>
            <a:r>
              <a:t>How we transmit faith and love (through the family) </a:t>
            </a:r>
          </a:p>
          <a:p>
            <a:pPr marL="711200" indent="-711200" algn="l" defTabSz="12700">
              <a:spcBef>
                <a:spcPts val="7600"/>
              </a:spcBef>
              <a:buSzPct val="100000"/>
              <a:buChar char="-"/>
              <a:defRPr sz="6800">
                <a:latin typeface="Gotham Book"/>
                <a:ea typeface="Gotham Book"/>
                <a:cs typeface="Gotham Book"/>
                <a:sym typeface="Gotham Book"/>
              </a:defRPr>
            </a:pPr>
            <a:r>
              <a:t>How we keep a constant mindfulness of the teachings and presence of God</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148">
                                            <p:bg/>
                                          </p:spTgt>
                                        </p:tgtEl>
                                        <p:attrNameLst>
                                          <p:attrName>style.visibility</p:attrName>
                                        </p:attrNameLst>
                                      </p:cBhvr>
                                      <p:to>
                                        <p:strVal val="visible"/>
                                      </p:to>
                                    </p:set>
                                  </p:childTnLst>
                                </p:cTn>
                              </p:par>
                              <p:par>
                                <p:cTn id="7" presetID="1" presetClass="entr" presetSubtype="0" fill="hold" grpId="1" nodeType="withEffect">
                                  <p:stCondLst>
                                    <p:cond delay="0"/>
                                  </p:stCondLst>
                                  <p:iterate>
                                    <p:tmAbs val="0"/>
                                  </p:iterate>
                                  <p:childTnLst>
                                    <p:set>
                                      <p:cBhvr>
                                        <p:cTn id="8" fill="hold"/>
                                        <p:tgtEl>
                                          <p:spTgt spid="148">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1" nodeType="clickEffect">
                                  <p:stCondLst>
                                    <p:cond delay="0"/>
                                  </p:stCondLst>
                                  <p:iterate>
                                    <p:tmAbs val="0"/>
                                  </p:iterate>
                                  <p:childTnLst>
                                    <p:set>
                                      <p:cBhvr>
                                        <p:cTn id="12" fill="hold"/>
                                        <p:tgtEl>
                                          <p:spTgt spid="148">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1" nodeType="clickEffect">
                                  <p:stCondLst>
                                    <p:cond delay="0"/>
                                  </p:stCondLst>
                                  <p:iterate>
                                    <p:tmAbs val="0"/>
                                  </p:iterate>
                                  <p:childTnLst>
                                    <p:set>
                                      <p:cBhvr>
                                        <p:cTn id="16" fill="hold"/>
                                        <p:tgtEl>
                                          <p:spTgt spid="148">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8" grpId="1" build="p" bldLvl="5" animBg="1" advAuto="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quot;An expert in the law, tested him (Jesus) with this question: 'Teacher, which is the greatest commandment in the Law?'…"/>
          <p:cNvSpPr txBox="1">
            <a:spLocks noGrp="1"/>
          </p:cNvSpPr>
          <p:nvPr>
            <p:ph type="ctrTitle"/>
          </p:nvPr>
        </p:nvSpPr>
        <p:spPr>
          <a:xfrm>
            <a:off x="2460240" y="1577103"/>
            <a:ext cx="19878674" cy="8575114"/>
          </a:xfrm>
          <a:prstGeom prst="rect">
            <a:avLst/>
          </a:prstGeom>
        </p:spPr>
        <p:txBody>
          <a:bodyPr anchor="t">
            <a:normAutofit fontScale="90000"/>
          </a:bodyPr>
          <a:lstStyle/>
          <a:p>
            <a:pPr defTabSz="914400">
              <a:lnSpc>
                <a:spcPct val="100000"/>
              </a:lnSpc>
              <a:spcBef>
                <a:spcPts val="3400"/>
              </a:spcBef>
              <a:defRPr sz="5888" spc="0">
                <a:latin typeface="Gotham Book"/>
                <a:ea typeface="Gotham Book"/>
                <a:cs typeface="Gotham Book"/>
                <a:sym typeface="Gotham Book"/>
              </a:defRPr>
            </a:pPr>
            <a:r>
              <a:t>"An expert in the law, tested him (Jesus) with this question: 'Teacher, which is the greatest commandment in the Law?'</a:t>
            </a:r>
          </a:p>
          <a:p>
            <a:pPr defTabSz="914400">
              <a:lnSpc>
                <a:spcPct val="100000"/>
              </a:lnSpc>
              <a:spcBef>
                <a:spcPts val="3400"/>
              </a:spcBef>
              <a:defRPr sz="5888" spc="0">
                <a:latin typeface="Gotham Book"/>
                <a:ea typeface="Gotham Book"/>
                <a:cs typeface="Gotham Book"/>
                <a:sym typeface="Gotham Book"/>
              </a:defRPr>
            </a:pPr>
            <a:r>
              <a:t>Jesus replied: 'Love the Lord your God with all your heart and with all your soul and with all your mind.’  This is the first and greatest commandment. And the second is like it: ‘Love your neighbor as yourself.’  All the Law and the Prophets hang on these two commandments.”</a:t>
            </a:r>
          </a:p>
        </p:txBody>
      </p:sp>
      <p:sp>
        <p:nvSpPr>
          <p:cNvPr id="151" name="Matthew 22:35-40"/>
          <p:cNvSpPr txBox="1"/>
          <p:nvPr/>
        </p:nvSpPr>
        <p:spPr>
          <a:xfrm>
            <a:off x="3198134" y="11001337"/>
            <a:ext cx="18402887" cy="107402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fontScale="92500" lnSpcReduction="20000"/>
          </a:bodyPr>
          <a:lstStyle>
            <a:lvl1pPr algn="r">
              <a:spcBef>
                <a:spcPts val="2300"/>
              </a:spcBef>
              <a:defRPr sz="7672" i="1">
                <a:solidFill>
                  <a:srgbClr val="D96C26"/>
                </a:solidFill>
                <a:latin typeface="Gotham Bold"/>
                <a:ea typeface="Gotham Bold"/>
                <a:cs typeface="Gotham Bold"/>
                <a:sym typeface="Gotham Bold"/>
              </a:defRPr>
            </a:lvl1pPr>
          </a:lstStyle>
          <a:p>
            <a:pPr defTabSz="914400"/>
            <a:r>
              <a:t>Matthew 22:35-40</a:t>
            </a:r>
          </a:p>
        </p:txBody>
      </p:sp>
    </p:spTree>
  </p:cSld>
  <p:clrMapOvr>
    <a:masterClrMapping/>
  </p:clrMapOvr>
  <p:transition spd="med"/>
</p:sld>
</file>

<file path=ppt/theme/theme1.xml><?xml version="1.0" encoding="utf-8"?>
<a:theme xmlns:a="http://schemas.openxmlformats.org/drawingml/2006/main" name="20_BasicBlack">
  <a:themeElements>
    <a:clrScheme name="20_BasicBlack">
      <a:dk1>
        <a:srgbClr val="000000"/>
      </a:dk1>
      <a:lt1>
        <a:srgbClr val="FFFFFF"/>
      </a:lt1>
      <a:dk2>
        <a:srgbClr val="434343"/>
      </a:dk2>
      <a:lt2>
        <a:srgbClr val="A9A9A9"/>
      </a:lt2>
      <a:accent1>
        <a:srgbClr val="0076BA"/>
      </a:accent1>
      <a:accent2>
        <a:srgbClr val="05A89D"/>
      </a:accent2>
      <a:accent3>
        <a:srgbClr val="1DB100"/>
      </a:accent3>
      <a:accent4>
        <a:srgbClr val="F9B900"/>
      </a:accent4>
      <a:accent5>
        <a:srgbClr val="EE220D"/>
      </a:accent5>
      <a:accent6>
        <a:srgbClr val="CB297B"/>
      </a:accent6>
      <a:hlink>
        <a:srgbClr val="0000FF"/>
      </a:hlink>
      <a:folHlink>
        <a:srgbClr val="FF00FF"/>
      </a:folHlink>
    </a:clrScheme>
    <a:fontScheme name="20_BasicBlack">
      <a:majorFont>
        <a:latin typeface="Helvetica Neue"/>
        <a:ea typeface="Helvetica Neue"/>
        <a:cs typeface="Helvetica Neue"/>
      </a:majorFont>
      <a:minorFont>
        <a:latin typeface="Helvetica Neue"/>
        <a:ea typeface="Helvetica Neue"/>
        <a:cs typeface="Helvetica Neue"/>
      </a:minorFont>
    </a:fontScheme>
    <a:fmtScheme name="20_BasicBlack">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FFFFFF"/>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20_BasicBlack">
  <a:themeElements>
    <a:clrScheme name="20_BasicBlack">
      <a:dk1>
        <a:srgbClr val="000000"/>
      </a:dk1>
      <a:lt1>
        <a:srgbClr val="FFFFFF"/>
      </a:lt1>
      <a:dk2>
        <a:srgbClr val="434343"/>
      </a:dk2>
      <a:lt2>
        <a:srgbClr val="A9A9A9"/>
      </a:lt2>
      <a:accent1>
        <a:srgbClr val="0076BA"/>
      </a:accent1>
      <a:accent2>
        <a:srgbClr val="05A89D"/>
      </a:accent2>
      <a:accent3>
        <a:srgbClr val="1DB100"/>
      </a:accent3>
      <a:accent4>
        <a:srgbClr val="F9B900"/>
      </a:accent4>
      <a:accent5>
        <a:srgbClr val="EE220D"/>
      </a:accent5>
      <a:accent6>
        <a:srgbClr val="CB297B"/>
      </a:accent6>
      <a:hlink>
        <a:srgbClr val="0000FF"/>
      </a:hlink>
      <a:folHlink>
        <a:srgbClr val="FF00FF"/>
      </a:folHlink>
    </a:clrScheme>
    <a:fontScheme name="20_BasicBlack">
      <a:majorFont>
        <a:latin typeface="Helvetica Neue"/>
        <a:ea typeface="Helvetica Neue"/>
        <a:cs typeface="Helvetica Neue"/>
      </a:majorFont>
      <a:minorFont>
        <a:latin typeface="Helvetica Neue"/>
        <a:ea typeface="Helvetica Neue"/>
        <a:cs typeface="Helvetica Neue"/>
      </a:minorFont>
    </a:fontScheme>
    <a:fmtScheme name="20_BasicBlack">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FFFFFF"/>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0</TotalTime>
  <Words>492</Words>
  <Application>Microsoft Macintosh PowerPoint</Application>
  <PresentationFormat>Custom</PresentationFormat>
  <Paragraphs>48</Paragraphs>
  <Slides>22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22</vt:i4>
      </vt:variant>
    </vt:vector>
  </HeadingPairs>
  <TitlesOfParts>
    <vt:vector size="26" baseType="lpstr">
      <vt:lpstr>Gotham Book</vt:lpstr>
      <vt:lpstr>Gotham Medium</vt:lpstr>
      <vt:lpstr>Gotham Bold</vt:lpstr>
      <vt:lpstr>20_BasicBlack</vt:lpstr>
      <vt:lpstr>Developing a Strategy for Family Ministry </vt:lpstr>
      <vt:lpstr>All studies show that the most powerful force in a young person’s life is their family </vt:lpstr>
      <vt:lpstr>Three phrases on my desk in my office…</vt:lpstr>
      <vt:lpstr>“Whoever welcomes one of these little children in my name welcomes me, and whoever welcomes me does not just welcome me but the one who sent me.” </vt:lpstr>
      <vt:lpstr>Partnering with parents is not a program… It’s a mindset. </vt:lpstr>
      <vt:lpstr>"Hear, O Israel: The Lord our God, the Lord is one. Love the Lord your God with all your heart and with all your soul and with all your strength.  These commandments that I give you today are to be on your hearts. Impress them on your children."</vt:lpstr>
      <vt:lpstr>"Talk about them when you sit at home and when you walk along the road, when you lie down and when you get up.  Tie them as symbols on your hands and bind them on your foreheads. Write them on the doorframes of your houses and on your gates."</vt:lpstr>
      <vt:lpstr>PowerPoint Presentation</vt:lpstr>
      <vt:lpstr>"An expert in the law, tested him (Jesus) with this question: 'Teacher, which is the greatest commandment in the Law?' Jesus replied: 'Love the Lord your God with all your heart and with all your soul and with all your mind.’  This is the first and greatest commandment. And the second is like it: ‘Love your neighbor as yourself.’  All the Law and the Prophets hang on these two commandments.”</vt:lpstr>
      <vt:lpstr>Jesus Creed: </vt:lpstr>
      <vt:lpstr>What are you doing in your church to partner with parents and help families succeed? </vt:lpstr>
      <vt:lpstr>What’s holding you back? </vt:lpstr>
      <vt:lpstr>What’s holding you back? </vt:lpstr>
      <vt:lpstr>Support and Facilitate Healthy Families</vt:lpstr>
      <vt:lpstr>Find your Kathleen! </vt:lpstr>
      <vt:lpstr>PowerPoint Presentation</vt:lpstr>
      <vt:lpstr>When the entire church buys into the values </vt:lpstr>
      <vt:lpstr>Family/Parent Values:</vt:lpstr>
      <vt:lpstr>Strong Marriages </vt:lpstr>
      <vt:lpstr>Confident Parents</vt:lpstr>
      <vt:lpstr>Empowered Kids </vt:lpstr>
      <vt:lpstr>Healthy Leaders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Developing a Strategy for Family Ministry </dc:title>
  <cp:lastModifiedBy>Dave Harris</cp:lastModifiedBy>
  <cp:revision>1</cp:revision>
  <dcterms:modified xsi:type="dcterms:W3CDTF">2021-04-21T02:06:41Z</dcterms:modified>
</cp:coreProperties>
</file>